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13"/>
  </p:notesMasterIdLst>
  <p:handoutMasterIdLst>
    <p:handoutMasterId r:id="rId14"/>
  </p:handoutMasterIdLst>
  <p:sldIdLst>
    <p:sldId id="256" r:id="rId3"/>
    <p:sldId id="257" r:id="rId4"/>
    <p:sldId id="258" r:id="rId5"/>
    <p:sldId id="259" r:id="rId6"/>
    <p:sldId id="260" r:id="rId7"/>
    <p:sldId id="261" r:id="rId8"/>
    <p:sldId id="262" r:id="rId9"/>
    <p:sldId id="263" r:id="rId10"/>
    <p:sldId id="265" r:id="rId11"/>
    <p:sldId id="264" r:id="rId12"/>
  </p:sldIdLst>
  <p:sldSz cx="9144000" cy="5143500" type="screen16x9"/>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185A95E2-0ADE-E044-BFC3-2EF6F240AFB1}">
          <p14:sldIdLst>
            <p14:sldId id="256"/>
            <p14:sldId id="257"/>
            <p14:sldId id="258"/>
            <p14:sldId id="259"/>
            <p14:sldId id="260"/>
            <p14:sldId id="261"/>
            <p14:sldId id="262"/>
            <p14:sldId id="263"/>
            <p14:sldId id="265"/>
            <p14:sldId id="264"/>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A"/>
    <a:srgbClr val="F6A800"/>
    <a:srgbClr val="FFE500"/>
    <a:srgbClr val="57D15E"/>
    <a:srgbClr val="57D1BD"/>
    <a:srgbClr val="59D1B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94660"/>
  </p:normalViewPr>
  <p:slideViewPr>
    <p:cSldViewPr snapToGrid="0" snapToObjects="1">
      <p:cViewPr varScale="1">
        <p:scale>
          <a:sx n="87" d="100"/>
          <a:sy n="87" d="100"/>
        </p:scale>
        <p:origin x="822" y="78"/>
      </p:cViewPr>
      <p:guideLst>
        <p:guide orient="horz" pos="1620"/>
        <p:guide pos="2880"/>
      </p:guideLst>
    </p:cSldViewPr>
  </p:slideViewPr>
  <p:notesTextViewPr>
    <p:cViewPr>
      <p:scale>
        <a:sx n="100" d="100"/>
        <a:sy n="100" d="100"/>
      </p:scale>
      <p:origin x="0" y="0"/>
    </p:cViewPr>
  </p:notesTextViewPr>
  <p:notesViewPr>
    <p:cSldViewPr snapToGrid="0" snapToObjects="1">
      <p:cViewPr varScale="1">
        <p:scale>
          <a:sx n="65" d="100"/>
          <a:sy n="65" d="100"/>
        </p:scale>
        <p:origin x="3154"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35AF37F-3161-EF4B-9D22-C2476BA90629}" type="datetime1">
              <a:rPr lang="fr-FR" smtClean="0"/>
              <a:t>01/06/2022</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E634F7F-4A3E-9C48-9658-0AD2252F87BB}" type="slidenum">
              <a:rPr lang="fr-FR" smtClean="0"/>
              <a:t>‹N°›</a:t>
            </a:fld>
            <a:endParaRPr lang="fr-FR"/>
          </a:p>
        </p:txBody>
      </p:sp>
    </p:spTree>
    <p:extLst>
      <p:ext uri="{BB962C8B-B14F-4D97-AF65-F5344CB8AC3E}">
        <p14:creationId xmlns:p14="http://schemas.microsoft.com/office/powerpoint/2010/main" val="26298222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B89213-E0D1-E946-AB22-E05ECE8476D0}" type="datetime1">
              <a:rPr lang="fr-FR" smtClean="0"/>
              <a:t>01/06/2022</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0012E8-A781-6849-8EAA-0D74D036E92D}" type="slidenum">
              <a:rPr lang="fr-FR" smtClean="0"/>
              <a:t>‹N°›</a:t>
            </a:fld>
            <a:endParaRPr lang="fr-FR"/>
          </a:p>
        </p:txBody>
      </p:sp>
    </p:spTree>
    <p:extLst>
      <p:ext uri="{BB962C8B-B14F-4D97-AF65-F5344CB8AC3E}">
        <p14:creationId xmlns:p14="http://schemas.microsoft.com/office/powerpoint/2010/main" val="247411385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80012E8-A781-6849-8EAA-0D74D036E92D}" type="slidenum">
              <a:rPr lang="fr-FR" smtClean="0"/>
              <a:t>1</a:t>
            </a:fld>
            <a:endParaRPr lang="fr-FR"/>
          </a:p>
        </p:txBody>
      </p:sp>
    </p:spTree>
    <p:extLst>
      <p:ext uri="{BB962C8B-B14F-4D97-AF65-F5344CB8AC3E}">
        <p14:creationId xmlns:p14="http://schemas.microsoft.com/office/powerpoint/2010/main" val="3545688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80012E8-A781-6849-8EAA-0D74D036E92D}" type="slidenum">
              <a:rPr lang="fr-FR" smtClean="0"/>
              <a:t>10</a:t>
            </a:fld>
            <a:endParaRPr lang="fr-FR"/>
          </a:p>
        </p:txBody>
      </p:sp>
    </p:spTree>
    <p:extLst>
      <p:ext uri="{BB962C8B-B14F-4D97-AF65-F5344CB8AC3E}">
        <p14:creationId xmlns:p14="http://schemas.microsoft.com/office/powerpoint/2010/main" val="1083193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80012E8-A781-6849-8EAA-0D74D036E92D}" type="slidenum">
              <a:rPr lang="fr-FR" smtClean="0"/>
              <a:t>2</a:t>
            </a:fld>
            <a:endParaRPr lang="fr-FR"/>
          </a:p>
        </p:txBody>
      </p:sp>
    </p:spTree>
    <p:extLst>
      <p:ext uri="{BB962C8B-B14F-4D97-AF65-F5344CB8AC3E}">
        <p14:creationId xmlns:p14="http://schemas.microsoft.com/office/powerpoint/2010/main" val="40592689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a:p>
            <a:endParaRPr lang="fr-FR" dirty="0"/>
          </a:p>
        </p:txBody>
      </p:sp>
      <p:sp>
        <p:nvSpPr>
          <p:cNvPr id="4" name="Espace réservé du numéro de diapositive 3"/>
          <p:cNvSpPr>
            <a:spLocks noGrp="1"/>
          </p:cNvSpPr>
          <p:nvPr>
            <p:ph type="sldNum" sz="quarter" idx="10"/>
          </p:nvPr>
        </p:nvSpPr>
        <p:spPr/>
        <p:txBody>
          <a:bodyPr/>
          <a:lstStyle/>
          <a:p>
            <a:fld id="{780012E8-A781-6849-8EAA-0D74D036E92D}" type="slidenum">
              <a:rPr lang="fr-FR" smtClean="0"/>
              <a:t>3</a:t>
            </a:fld>
            <a:endParaRPr lang="fr-FR"/>
          </a:p>
        </p:txBody>
      </p:sp>
    </p:spTree>
    <p:extLst>
      <p:ext uri="{BB962C8B-B14F-4D97-AF65-F5344CB8AC3E}">
        <p14:creationId xmlns:p14="http://schemas.microsoft.com/office/powerpoint/2010/main" val="3784954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80012E8-A781-6849-8EAA-0D74D036E92D}" type="slidenum">
              <a:rPr lang="fr-FR" smtClean="0"/>
              <a:t>4</a:t>
            </a:fld>
            <a:endParaRPr lang="fr-FR"/>
          </a:p>
        </p:txBody>
      </p:sp>
    </p:spTree>
    <p:extLst>
      <p:ext uri="{BB962C8B-B14F-4D97-AF65-F5344CB8AC3E}">
        <p14:creationId xmlns:p14="http://schemas.microsoft.com/office/powerpoint/2010/main" val="6635049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indent="-171450">
              <a:buFontTx/>
              <a:buChar char="-"/>
            </a:pPr>
            <a:endParaRPr lang="fr-FR" dirty="0"/>
          </a:p>
        </p:txBody>
      </p:sp>
      <p:sp>
        <p:nvSpPr>
          <p:cNvPr id="4" name="Espace réservé du numéro de diapositive 3"/>
          <p:cNvSpPr>
            <a:spLocks noGrp="1"/>
          </p:cNvSpPr>
          <p:nvPr>
            <p:ph type="sldNum" sz="quarter" idx="10"/>
          </p:nvPr>
        </p:nvSpPr>
        <p:spPr/>
        <p:txBody>
          <a:bodyPr/>
          <a:lstStyle/>
          <a:p>
            <a:fld id="{780012E8-A781-6849-8EAA-0D74D036E92D}" type="slidenum">
              <a:rPr lang="fr-FR" smtClean="0"/>
              <a:t>5</a:t>
            </a:fld>
            <a:endParaRPr lang="fr-FR"/>
          </a:p>
        </p:txBody>
      </p:sp>
    </p:spTree>
    <p:extLst>
      <p:ext uri="{BB962C8B-B14F-4D97-AF65-F5344CB8AC3E}">
        <p14:creationId xmlns:p14="http://schemas.microsoft.com/office/powerpoint/2010/main" val="29147814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80012E8-A781-6849-8EAA-0D74D036E92D}" type="slidenum">
              <a:rPr lang="fr-FR" smtClean="0"/>
              <a:t>6</a:t>
            </a:fld>
            <a:endParaRPr lang="fr-FR"/>
          </a:p>
        </p:txBody>
      </p:sp>
    </p:spTree>
    <p:extLst>
      <p:ext uri="{BB962C8B-B14F-4D97-AF65-F5344CB8AC3E}">
        <p14:creationId xmlns:p14="http://schemas.microsoft.com/office/powerpoint/2010/main" val="41164317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80012E8-A781-6849-8EAA-0D74D036E92D}" type="slidenum">
              <a:rPr lang="fr-FR" smtClean="0"/>
              <a:t>7</a:t>
            </a:fld>
            <a:endParaRPr lang="fr-FR"/>
          </a:p>
        </p:txBody>
      </p:sp>
    </p:spTree>
    <p:extLst>
      <p:ext uri="{BB962C8B-B14F-4D97-AF65-F5344CB8AC3E}">
        <p14:creationId xmlns:p14="http://schemas.microsoft.com/office/powerpoint/2010/main" val="34715082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80012E8-A781-6849-8EAA-0D74D036E92D}" type="slidenum">
              <a:rPr lang="fr-FR" smtClean="0"/>
              <a:t>8</a:t>
            </a:fld>
            <a:endParaRPr lang="fr-FR"/>
          </a:p>
        </p:txBody>
      </p:sp>
    </p:spTree>
    <p:extLst>
      <p:ext uri="{BB962C8B-B14F-4D97-AF65-F5344CB8AC3E}">
        <p14:creationId xmlns:p14="http://schemas.microsoft.com/office/powerpoint/2010/main" val="32606044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80012E8-A781-6849-8EAA-0D74D036E92D}" type="slidenum">
              <a:rPr lang="fr-FR" smtClean="0"/>
              <a:t>9</a:t>
            </a:fld>
            <a:endParaRPr lang="fr-FR"/>
          </a:p>
        </p:txBody>
      </p:sp>
    </p:spTree>
    <p:extLst>
      <p:ext uri="{BB962C8B-B14F-4D97-AF65-F5344CB8AC3E}">
        <p14:creationId xmlns:p14="http://schemas.microsoft.com/office/powerpoint/2010/main" val="3550344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97819"/>
            <a:ext cx="7772400" cy="1102519"/>
          </a:xfrm>
          <a:prstGeom prst="rect">
            <a:avLst/>
          </a:prstGeom>
        </p:spPr>
        <p:txBody>
          <a:bodyPr/>
          <a:lstStyle>
            <a:lvl1pPr>
              <a:defRPr>
                <a:solidFill>
                  <a:srgbClr val="000000"/>
                </a:solidFill>
              </a:defRPr>
            </a:lvl1pPr>
          </a:lstStyle>
          <a:p>
            <a:r>
              <a:rPr lang="fr-FR" dirty="0"/>
              <a:t>Cliquez et modifiez le titre</a:t>
            </a:r>
          </a:p>
        </p:txBody>
      </p:sp>
      <p:sp>
        <p:nvSpPr>
          <p:cNvPr id="3" name="Sous-titre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58467A30-C962-FF49-BA9F-246C511605E6}" type="datetime1">
              <a:rPr lang="fr-FR" smtClean="0"/>
              <a:t>01/06/2022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6553200" y="4767263"/>
            <a:ext cx="2133600" cy="273844"/>
          </a:xfrm>
          <a:prstGeom prst="rect">
            <a:avLst/>
          </a:prstGeom>
        </p:spPr>
        <p:txBody>
          <a:bodyPr/>
          <a:lstStyle/>
          <a:p>
            <a:fld id="{6331E4D4-5F38-6445-9148-749F9EF2D4AE}" type="slidenum">
              <a:rPr lang="fr-FR" smtClean="0"/>
              <a:t>‹N°›</a:t>
            </a:fld>
            <a:endParaRPr lang="fr-FR"/>
          </a:p>
        </p:txBody>
      </p:sp>
    </p:spTree>
    <p:extLst>
      <p:ext uri="{BB962C8B-B14F-4D97-AF65-F5344CB8AC3E}">
        <p14:creationId xmlns:p14="http://schemas.microsoft.com/office/powerpoint/2010/main" val="3756981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1317940"/>
            <a:ext cx="6595828" cy="857250"/>
          </a:xfrm>
          <a:prstGeom prst="rect">
            <a:avLst/>
          </a:prstGeom>
        </p:spPr>
        <p:txBody>
          <a:bodyPr/>
          <a:lstStyle>
            <a:lvl1pPr>
              <a:defRPr>
                <a:solidFill>
                  <a:srgbClr val="000000"/>
                </a:solidFill>
              </a:defRPr>
            </a:lvl1pPr>
          </a:lstStyle>
          <a:p>
            <a:r>
              <a:rPr lang="fr-FR" dirty="0"/>
              <a:t>Cliquez et modifiez le titre</a:t>
            </a:r>
          </a:p>
        </p:txBody>
      </p:sp>
      <p:sp>
        <p:nvSpPr>
          <p:cNvPr id="3" name="Espace réservé du texte vertical 2"/>
          <p:cNvSpPr>
            <a:spLocks noGrp="1"/>
          </p:cNvSpPr>
          <p:nvPr>
            <p:ph type="body" orient="vert" idx="1"/>
          </p:nvPr>
        </p:nvSpPr>
        <p:spPr>
          <a:xfrm>
            <a:off x="457200" y="2441952"/>
            <a:ext cx="6595828" cy="1422656"/>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6C6C7C7-B637-1146-84F5-41C7AF65BEFD}" type="datetime1">
              <a:rPr lang="fr-FR" smtClean="0"/>
              <a:t>01/06/2022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6553200" y="4767263"/>
            <a:ext cx="2133600" cy="273844"/>
          </a:xfrm>
          <a:prstGeom prst="rect">
            <a:avLst/>
          </a:prstGeom>
        </p:spPr>
        <p:txBody>
          <a:bodyPr/>
          <a:lstStyle/>
          <a:p>
            <a:fld id="{6331E4D4-5F38-6445-9148-749F9EF2D4AE}" type="slidenum">
              <a:rPr lang="fr-FR" smtClean="0"/>
              <a:t>‹N°›</a:t>
            </a:fld>
            <a:endParaRPr lang="fr-FR"/>
          </a:p>
        </p:txBody>
      </p:sp>
    </p:spTree>
    <p:extLst>
      <p:ext uri="{BB962C8B-B14F-4D97-AF65-F5344CB8AC3E}">
        <p14:creationId xmlns:p14="http://schemas.microsoft.com/office/powerpoint/2010/main" val="1400926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re vertical et text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BBCD1D44-8728-DF41-87C1-0AA5B340058B}" type="datetime1">
              <a:rPr lang="fr-FR" smtClean="0"/>
              <a:t>01/06/2022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6553200" y="4767263"/>
            <a:ext cx="2133600" cy="273844"/>
          </a:xfrm>
          <a:prstGeom prst="rect">
            <a:avLst/>
          </a:prstGeom>
        </p:spPr>
        <p:txBody>
          <a:bodyPr/>
          <a:lstStyle/>
          <a:p>
            <a:fld id="{6331E4D4-5F38-6445-9148-749F9EF2D4AE}" type="slidenum">
              <a:rPr lang="fr-FR" smtClean="0"/>
              <a:t>‹N°›</a:t>
            </a:fld>
            <a:endParaRPr lang="fr-FR"/>
          </a:p>
        </p:txBody>
      </p:sp>
    </p:spTree>
    <p:extLst>
      <p:ext uri="{BB962C8B-B14F-4D97-AF65-F5344CB8AC3E}">
        <p14:creationId xmlns:p14="http://schemas.microsoft.com/office/powerpoint/2010/main" val="41655377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98613"/>
            <a:ext cx="7772400" cy="1101725"/>
          </a:xfrm>
        </p:spPr>
        <p:txBody>
          <a:bodyPr/>
          <a:lstStyle/>
          <a:p>
            <a:r>
              <a:rPr lang="fr-FR"/>
              <a:t>Cliquez et modifiez le titre</a:t>
            </a:r>
          </a:p>
        </p:txBody>
      </p:sp>
      <p:sp>
        <p:nvSpPr>
          <p:cNvPr id="3" name="Sous-titr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Cliquez pour modifier le style des sous-titres du masque</a:t>
            </a:r>
          </a:p>
        </p:txBody>
      </p:sp>
      <p:sp>
        <p:nvSpPr>
          <p:cNvPr id="7" name="Espace réservé de la date 3"/>
          <p:cNvSpPr>
            <a:spLocks noGrp="1"/>
          </p:cNvSpPr>
          <p:nvPr>
            <p:ph type="dt" sz="half" idx="2"/>
          </p:nvPr>
        </p:nvSpPr>
        <p:spPr>
          <a:xfrm>
            <a:off x="2093151" y="4735621"/>
            <a:ext cx="702987" cy="306280"/>
          </a:xfrm>
          <a:prstGeom prst="rect">
            <a:avLst/>
          </a:prstGeom>
          <a:noFill/>
        </p:spPr>
        <p:txBody>
          <a:bodyPr vert="horz" lIns="91440" tIns="45720" rIns="91440" bIns="45720" rtlCol="0" anchor="ctr"/>
          <a:lstStyle>
            <a:lvl1pPr algn="ctr">
              <a:defRPr sz="1000">
                <a:solidFill>
                  <a:schemeClr val="tx1"/>
                </a:solidFill>
                <a:latin typeface="Arial"/>
                <a:cs typeface="Arial"/>
              </a:defRPr>
            </a:lvl1pPr>
          </a:lstStyle>
          <a:p>
            <a:fld id="{5F23BD49-7D9C-BF48-B54F-3824B726696D}" type="datetime1">
              <a:rPr lang="fr-FR" smtClean="0"/>
              <a:t>01/06/2022</a:t>
            </a:fld>
            <a:endParaRPr lang="fr-FR" dirty="0"/>
          </a:p>
        </p:txBody>
      </p:sp>
      <p:sp>
        <p:nvSpPr>
          <p:cNvPr id="8" name="Espace réservé du numéro de diapositive 5"/>
          <p:cNvSpPr>
            <a:spLocks noGrp="1"/>
          </p:cNvSpPr>
          <p:nvPr>
            <p:ph type="sldNum" sz="quarter" idx="4"/>
          </p:nvPr>
        </p:nvSpPr>
        <p:spPr>
          <a:xfrm>
            <a:off x="1660993" y="4735621"/>
            <a:ext cx="359559" cy="306280"/>
          </a:xfrm>
          <a:prstGeom prst="rect">
            <a:avLst/>
          </a:prstGeom>
          <a:solidFill>
            <a:schemeClr val="tx1"/>
          </a:solidFill>
        </p:spPr>
        <p:txBody>
          <a:bodyPr vert="horz" lIns="91440" tIns="45720" rIns="91440" bIns="45720" rtlCol="0" anchor="ctr"/>
          <a:lstStyle>
            <a:lvl1pPr algn="ctr">
              <a:defRPr sz="1200">
                <a:solidFill>
                  <a:srgbClr val="FFFFFF"/>
                </a:solidFill>
              </a:defRPr>
            </a:lvl1pPr>
          </a:lstStyle>
          <a:p>
            <a:fld id="{61B42F7C-1DA1-0F40-B8AF-FA7FDAFEB20F}" type="slidenum">
              <a:rPr lang="fr-FR" smtClean="0"/>
              <a:pPr/>
              <a:t>‹N°›</a:t>
            </a:fld>
            <a:endParaRPr lang="fr-FR" dirty="0"/>
          </a:p>
        </p:txBody>
      </p:sp>
      <p:sp>
        <p:nvSpPr>
          <p:cNvPr id="9" name="Espace réservé du pied de page 4"/>
          <p:cNvSpPr>
            <a:spLocks noGrp="1"/>
          </p:cNvSpPr>
          <p:nvPr>
            <p:ph type="ftr" sz="quarter" idx="3"/>
          </p:nvPr>
        </p:nvSpPr>
        <p:spPr>
          <a:xfrm>
            <a:off x="2894016" y="4735621"/>
            <a:ext cx="5165599" cy="306280"/>
          </a:xfrm>
          <a:prstGeom prst="rect">
            <a:avLst/>
          </a:prstGeom>
          <a:solidFill>
            <a:srgbClr val="FF990A"/>
          </a:solidFill>
        </p:spPr>
        <p:txBody>
          <a:bodyPr vert="horz" lIns="91440" tIns="45720" rIns="91440" bIns="45720" rtlCol="0" anchor="ctr"/>
          <a:lstStyle>
            <a:lvl1pPr algn="ctr">
              <a:defRPr sz="1000">
                <a:solidFill>
                  <a:schemeClr val="tx1"/>
                </a:solidFill>
                <a:latin typeface="Arial"/>
                <a:cs typeface="Arial"/>
              </a:defRPr>
            </a:lvl1pPr>
          </a:lstStyle>
          <a:p>
            <a:endParaRPr lang="fr-FR" dirty="0"/>
          </a:p>
        </p:txBody>
      </p:sp>
    </p:spTree>
    <p:extLst>
      <p:ext uri="{BB962C8B-B14F-4D97-AF65-F5344CB8AC3E}">
        <p14:creationId xmlns:p14="http://schemas.microsoft.com/office/powerpoint/2010/main" val="8226672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a:xfrm>
            <a:off x="457200" y="1647669"/>
            <a:ext cx="8229600" cy="286955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2"/>
          </p:nvPr>
        </p:nvSpPr>
        <p:spPr>
          <a:xfrm>
            <a:off x="2093151" y="4735621"/>
            <a:ext cx="702987" cy="306280"/>
          </a:xfrm>
          <a:prstGeom prst="rect">
            <a:avLst/>
          </a:prstGeom>
          <a:noFill/>
        </p:spPr>
        <p:txBody>
          <a:bodyPr vert="horz" lIns="91440" tIns="45720" rIns="91440" bIns="45720" rtlCol="0" anchor="ctr"/>
          <a:lstStyle>
            <a:lvl1pPr algn="ctr">
              <a:defRPr sz="1000">
                <a:solidFill>
                  <a:schemeClr val="tx1"/>
                </a:solidFill>
                <a:latin typeface="Arial"/>
                <a:cs typeface="Arial"/>
              </a:defRPr>
            </a:lvl1pPr>
          </a:lstStyle>
          <a:p>
            <a:fld id="{5F23BD49-7D9C-BF48-B54F-3824B726696D}" type="datetime1">
              <a:rPr lang="fr-FR" smtClean="0"/>
              <a:t>01/06/2022</a:t>
            </a:fld>
            <a:endParaRPr lang="fr-FR" dirty="0"/>
          </a:p>
        </p:txBody>
      </p:sp>
      <p:sp>
        <p:nvSpPr>
          <p:cNvPr id="8" name="Espace réservé du numéro de diapositive 5"/>
          <p:cNvSpPr>
            <a:spLocks noGrp="1"/>
          </p:cNvSpPr>
          <p:nvPr>
            <p:ph type="sldNum" sz="quarter" idx="4"/>
          </p:nvPr>
        </p:nvSpPr>
        <p:spPr>
          <a:xfrm>
            <a:off x="1660993" y="4735621"/>
            <a:ext cx="359559" cy="306280"/>
          </a:xfrm>
          <a:prstGeom prst="rect">
            <a:avLst/>
          </a:prstGeom>
          <a:solidFill>
            <a:schemeClr val="tx1"/>
          </a:solidFill>
        </p:spPr>
        <p:txBody>
          <a:bodyPr vert="horz" lIns="91440" tIns="45720" rIns="91440" bIns="45720" rtlCol="0" anchor="ctr"/>
          <a:lstStyle>
            <a:lvl1pPr algn="ctr">
              <a:defRPr sz="1200">
                <a:solidFill>
                  <a:srgbClr val="FFFFFF"/>
                </a:solidFill>
              </a:defRPr>
            </a:lvl1pPr>
          </a:lstStyle>
          <a:p>
            <a:fld id="{61B42F7C-1DA1-0F40-B8AF-FA7FDAFEB20F}" type="slidenum">
              <a:rPr lang="fr-FR" smtClean="0"/>
              <a:pPr/>
              <a:t>‹N°›</a:t>
            </a:fld>
            <a:endParaRPr lang="fr-FR" dirty="0"/>
          </a:p>
        </p:txBody>
      </p:sp>
      <p:sp>
        <p:nvSpPr>
          <p:cNvPr id="9" name="Espace réservé du pied de page 4"/>
          <p:cNvSpPr>
            <a:spLocks noGrp="1"/>
          </p:cNvSpPr>
          <p:nvPr>
            <p:ph type="ftr" sz="quarter" idx="3"/>
          </p:nvPr>
        </p:nvSpPr>
        <p:spPr>
          <a:xfrm>
            <a:off x="2894016" y="4735621"/>
            <a:ext cx="3958657" cy="306280"/>
          </a:xfrm>
          <a:prstGeom prst="rect">
            <a:avLst/>
          </a:prstGeom>
          <a:solidFill>
            <a:srgbClr val="FF990A"/>
          </a:solidFill>
        </p:spPr>
        <p:txBody>
          <a:bodyPr vert="horz" lIns="91440" tIns="45720" rIns="91440" bIns="45720" rtlCol="0" anchor="ctr"/>
          <a:lstStyle>
            <a:lvl1pPr algn="ctr">
              <a:defRPr sz="1000">
                <a:solidFill>
                  <a:schemeClr val="tx1"/>
                </a:solidFill>
                <a:latin typeface="Arial"/>
                <a:cs typeface="Arial"/>
              </a:defRPr>
            </a:lvl1pPr>
          </a:lstStyle>
          <a:p>
            <a:endParaRPr lang="fr-FR" dirty="0"/>
          </a:p>
        </p:txBody>
      </p:sp>
    </p:spTree>
    <p:extLst>
      <p:ext uri="{BB962C8B-B14F-4D97-AF65-F5344CB8AC3E}">
        <p14:creationId xmlns:p14="http://schemas.microsoft.com/office/powerpoint/2010/main" val="14983625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305175"/>
            <a:ext cx="7772400" cy="1022350"/>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7" name="Espace réservé de la date 3"/>
          <p:cNvSpPr>
            <a:spLocks noGrp="1"/>
          </p:cNvSpPr>
          <p:nvPr>
            <p:ph type="dt" sz="half" idx="2"/>
          </p:nvPr>
        </p:nvSpPr>
        <p:spPr>
          <a:xfrm>
            <a:off x="2093151" y="4735621"/>
            <a:ext cx="702987" cy="306280"/>
          </a:xfrm>
          <a:prstGeom prst="rect">
            <a:avLst/>
          </a:prstGeom>
          <a:noFill/>
        </p:spPr>
        <p:txBody>
          <a:bodyPr vert="horz" lIns="91440" tIns="45720" rIns="91440" bIns="45720" rtlCol="0" anchor="ctr"/>
          <a:lstStyle>
            <a:lvl1pPr algn="ctr">
              <a:defRPr sz="1000">
                <a:solidFill>
                  <a:schemeClr val="tx1"/>
                </a:solidFill>
                <a:latin typeface="Arial"/>
                <a:cs typeface="Arial"/>
              </a:defRPr>
            </a:lvl1pPr>
          </a:lstStyle>
          <a:p>
            <a:fld id="{5F23BD49-7D9C-BF48-B54F-3824B726696D}" type="datetime1">
              <a:rPr lang="fr-FR" smtClean="0"/>
              <a:t>01/06/2022</a:t>
            </a:fld>
            <a:endParaRPr lang="fr-FR" dirty="0"/>
          </a:p>
        </p:txBody>
      </p:sp>
      <p:sp>
        <p:nvSpPr>
          <p:cNvPr id="8" name="Espace réservé du numéro de diapositive 5"/>
          <p:cNvSpPr>
            <a:spLocks noGrp="1"/>
          </p:cNvSpPr>
          <p:nvPr>
            <p:ph type="sldNum" sz="quarter" idx="4"/>
          </p:nvPr>
        </p:nvSpPr>
        <p:spPr>
          <a:xfrm>
            <a:off x="1660993" y="4735621"/>
            <a:ext cx="359559" cy="306280"/>
          </a:xfrm>
          <a:prstGeom prst="rect">
            <a:avLst/>
          </a:prstGeom>
          <a:solidFill>
            <a:schemeClr val="tx1"/>
          </a:solidFill>
        </p:spPr>
        <p:txBody>
          <a:bodyPr vert="horz" lIns="91440" tIns="45720" rIns="91440" bIns="45720" rtlCol="0" anchor="ctr"/>
          <a:lstStyle>
            <a:lvl1pPr algn="ctr">
              <a:defRPr sz="1200">
                <a:solidFill>
                  <a:srgbClr val="FFFFFF"/>
                </a:solidFill>
              </a:defRPr>
            </a:lvl1pPr>
          </a:lstStyle>
          <a:p>
            <a:fld id="{61B42F7C-1DA1-0F40-B8AF-FA7FDAFEB20F}" type="slidenum">
              <a:rPr lang="fr-FR" smtClean="0"/>
              <a:pPr/>
              <a:t>‹N°›</a:t>
            </a:fld>
            <a:endParaRPr lang="fr-FR" dirty="0"/>
          </a:p>
        </p:txBody>
      </p:sp>
      <p:sp>
        <p:nvSpPr>
          <p:cNvPr id="9" name="Espace réservé du pied de page 4"/>
          <p:cNvSpPr>
            <a:spLocks noGrp="1"/>
          </p:cNvSpPr>
          <p:nvPr>
            <p:ph type="ftr" sz="quarter" idx="3"/>
          </p:nvPr>
        </p:nvSpPr>
        <p:spPr>
          <a:xfrm>
            <a:off x="2894016" y="4735621"/>
            <a:ext cx="3958657" cy="306280"/>
          </a:xfrm>
          <a:prstGeom prst="rect">
            <a:avLst/>
          </a:prstGeom>
          <a:solidFill>
            <a:srgbClr val="FF990A"/>
          </a:solidFill>
        </p:spPr>
        <p:txBody>
          <a:bodyPr vert="horz" lIns="91440" tIns="45720" rIns="91440" bIns="45720" rtlCol="0" anchor="ctr"/>
          <a:lstStyle>
            <a:lvl1pPr algn="ctr">
              <a:defRPr sz="1000">
                <a:solidFill>
                  <a:schemeClr val="tx1"/>
                </a:solidFill>
                <a:latin typeface="Arial"/>
                <a:cs typeface="Arial"/>
              </a:defRPr>
            </a:lvl1pPr>
          </a:lstStyle>
          <a:p>
            <a:endParaRPr lang="fr-FR" dirty="0"/>
          </a:p>
        </p:txBody>
      </p:sp>
    </p:spTree>
    <p:extLst>
      <p:ext uri="{BB962C8B-B14F-4D97-AF65-F5344CB8AC3E}">
        <p14:creationId xmlns:p14="http://schemas.microsoft.com/office/powerpoint/2010/main" val="16755347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8" name="Espace réservé de la date 3"/>
          <p:cNvSpPr>
            <a:spLocks noGrp="1"/>
          </p:cNvSpPr>
          <p:nvPr>
            <p:ph type="dt" sz="half" idx="10"/>
          </p:nvPr>
        </p:nvSpPr>
        <p:spPr>
          <a:xfrm>
            <a:off x="2093151" y="4735621"/>
            <a:ext cx="702987" cy="306280"/>
          </a:xfrm>
          <a:prstGeom prst="rect">
            <a:avLst/>
          </a:prstGeom>
          <a:noFill/>
        </p:spPr>
        <p:txBody>
          <a:bodyPr vert="horz" lIns="91440" tIns="45720" rIns="91440" bIns="45720" rtlCol="0" anchor="ctr"/>
          <a:lstStyle>
            <a:lvl1pPr algn="ctr">
              <a:defRPr sz="1000">
                <a:solidFill>
                  <a:schemeClr val="tx1"/>
                </a:solidFill>
                <a:latin typeface="Arial"/>
                <a:cs typeface="Arial"/>
              </a:defRPr>
            </a:lvl1pPr>
          </a:lstStyle>
          <a:p>
            <a:fld id="{5F23BD49-7D9C-BF48-B54F-3824B726696D}" type="datetime1">
              <a:rPr lang="fr-FR" smtClean="0"/>
              <a:t>01/06/2022</a:t>
            </a:fld>
            <a:endParaRPr lang="fr-FR" dirty="0"/>
          </a:p>
        </p:txBody>
      </p:sp>
      <p:sp>
        <p:nvSpPr>
          <p:cNvPr id="9" name="Espace réservé du numéro de diapositive 5"/>
          <p:cNvSpPr>
            <a:spLocks noGrp="1"/>
          </p:cNvSpPr>
          <p:nvPr>
            <p:ph type="sldNum" sz="quarter" idx="4"/>
          </p:nvPr>
        </p:nvSpPr>
        <p:spPr>
          <a:xfrm>
            <a:off x="1660993" y="4735621"/>
            <a:ext cx="359559" cy="306280"/>
          </a:xfrm>
          <a:prstGeom prst="rect">
            <a:avLst/>
          </a:prstGeom>
          <a:solidFill>
            <a:schemeClr val="tx1"/>
          </a:solidFill>
        </p:spPr>
        <p:txBody>
          <a:bodyPr vert="horz" lIns="91440" tIns="45720" rIns="91440" bIns="45720" rtlCol="0" anchor="ctr"/>
          <a:lstStyle>
            <a:lvl1pPr algn="ctr">
              <a:defRPr sz="1200">
                <a:solidFill>
                  <a:srgbClr val="FFFFFF"/>
                </a:solidFill>
              </a:defRPr>
            </a:lvl1pPr>
          </a:lstStyle>
          <a:p>
            <a:fld id="{61B42F7C-1DA1-0F40-B8AF-FA7FDAFEB20F}" type="slidenum">
              <a:rPr lang="fr-FR" smtClean="0"/>
              <a:pPr/>
              <a:t>‹N°›</a:t>
            </a:fld>
            <a:endParaRPr lang="fr-FR" dirty="0"/>
          </a:p>
        </p:txBody>
      </p:sp>
      <p:sp>
        <p:nvSpPr>
          <p:cNvPr id="10" name="Espace réservé du pied de page 4"/>
          <p:cNvSpPr>
            <a:spLocks noGrp="1"/>
          </p:cNvSpPr>
          <p:nvPr>
            <p:ph type="ftr" sz="quarter" idx="3"/>
          </p:nvPr>
        </p:nvSpPr>
        <p:spPr>
          <a:xfrm>
            <a:off x="2894016" y="4735621"/>
            <a:ext cx="3958657" cy="306280"/>
          </a:xfrm>
          <a:prstGeom prst="rect">
            <a:avLst/>
          </a:prstGeom>
          <a:solidFill>
            <a:srgbClr val="FF990A"/>
          </a:solidFill>
        </p:spPr>
        <p:txBody>
          <a:bodyPr vert="horz" lIns="91440" tIns="45720" rIns="91440" bIns="45720" rtlCol="0" anchor="ctr"/>
          <a:lstStyle>
            <a:lvl1pPr algn="ctr">
              <a:defRPr sz="1000">
                <a:solidFill>
                  <a:schemeClr val="tx1"/>
                </a:solidFill>
                <a:latin typeface="Arial"/>
                <a:cs typeface="Arial"/>
              </a:defRPr>
            </a:lvl1pPr>
          </a:lstStyle>
          <a:p>
            <a:endParaRPr lang="fr-FR" dirty="0"/>
          </a:p>
        </p:txBody>
      </p:sp>
    </p:spTree>
    <p:extLst>
      <p:ext uri="{BB962C8B-B14F-4D97-AF65-F5344CB8AC3E}">
        <p14:creationId xmlns:p14="http://schemas.microsoft.com/office/powerpoint/2010/main" val="2952637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0" name="Espace réservé de la date 3"/>
          <p:cNvSpPr>
            <a:spLocks noGrp="1"/>
          </p:cNvSpPr>
          <p:nvPr>
            <p:ph type="dt" sz="half" idx="10"/>
          </p:nvPr>
        </p:nvSpPr>
        <p:spPr>
          <a:xfrm>
            <a:off x="2093151" y="4735621"/>
            <a:ext cx="702987" cy="306280"/>
          </a:xfrm>
          <a:prstGeom prst="rect">
            <a:avLst/>
          </a:prstGeom>
          <a:noFill/>
        </p:spPr>
        <p:txBody>
          <a:bodyPr vert="horz" lIns="91440" tIns="45720" rIns="91440" bIns="45720" rtlCol="0" anchor="ctr"/>
          <a:lstStyle>
            <a:lvl1pPr algn="ctr">
              <a:defRPr sz="1000">
                <a:solidFill>
                  <a:schemeClr val="tx1"/>
                </a:solidFill>
                <a:latin typeface="Arial"/>
                <a:cs typeface="Arial"/>
              </a:defRPr>
            </a:lvl1pPr>
          </a:lstStyle>
          <a:p>
            <a:fld id="{5F23BD49-7D9C-BF48-B54F-3824B726696D}" type="datetime1">
              <a:rPr lang="fr-FR" smtClean="0"/>
              <a:t>01/06/2022</a:t>
            </a:fld>
            <a:endParaRPr lang="fr-FR" dirty="0"/>
          </a:p>
        </p:txBody>
      </p:sp>
      <p:sp>
        <p:nvSpPr>
          <p:cNvPr id="11" name="Espace réservé du numéro de diapositive 5"/>
          <p:cNvSpPr>
            <a:spLocks noGrp="1"/>
          </p:cNvSpPr>
          <p:nvPr>
            <p:ph type="sldNum" sz="quarter" idx="11"/>
          </p:nvPr>
        </p:nvSpPr>
        <p:spPr>
          <a:xfrm>
            <a:off x="1660993" y="4735621"/>
            <a:ext cx="359559" cy="306280"/>
          </a:xfrm>
          <a:prstGeom prst="rect">
            <a:avLst/>
          </a:prstGeom>
          <a:solidFill>
            <a:schemeClr val="tx1"/>
          </a:solidFill>
        </p:spPr>
        <p:txBody>
          <a:bodyPr vert="horz" lIns="91440" tIns="45720" rIns="91440" bIns="45720" rtlCol="0" anchor="ctr"/>
          <a:lstStyle>
            <a:lvl1pPr algn="ctr">
              <a:defRPr sz="1200">
                <a:solidFill>
                  <a:srgbClr val="FFFFFF"/>
                </a:solidFill>
              </a:defRPr>
            </a:lvl1pPr>
          </a:lstStyle>
          <a:p>
            <a:fld id="{61B42F7C-1DA1-0F40-B8AF-FA7FDAFEB20F}" type="slidenum">
              <a:rPr lang="fr-FR" smtClean="0"/>
              <a:pPr/>
              <a:t>‹N°›</a:t>
            </a:fld>
            <a:endParaRPr lang="fr-FR" dirty="0"/>
          </a:p>
        </p:txBody>
      </p:sp>
      <p:sp>
        <p:nvSpPr>
          <p:cNvPr id="12" name="Espace réservé du pied de page 4"/>
          <p:cNvSpPr>
            <a:spLocks noGrp="1"/>
          </p:cNvSpPr>
          <p:nvPr>
            <p:ph type="ftr" sz="quarter" idx="12"/>
          </p:nvPr>
        </p:nvSpPr>
        <p:spPr>
          <a:xfrm>
            <a:off x="2894016" y="4735621"/>
            <a:ext cx="3958657" cy="306280"/>
          </a:xfrm>
          <a:prstGeom prst="rect">
            <a:avLst/>
          </a:prstGeom>
          <a:solidFill>
            <a:srgbClr val="FF990A"/>
          </a:solidFill>
        </p:spPr>
        <p:txBody>
          <a:bodyPr vert="horz" lIns="91440" tIns="45720" rIns="91440" bIns="45720" rtlCol="0" anchor="ctr"/>
          <a:lstStyle>
            <a:lvl1pPr algn="ctr">
              <a:defRPr sz="1000">
                <a:solidFill>
                  <a:schemeClr val="tx1"/>
                </a:solidFill>
                <a:latin typeface="Arial"/>
                <a:cs typeface="Arial"/>
              </a:defRPr>
            </a:lvl1pPr>
          </a:lstStyle>
          <a:p>
            <a:endParaRPr lang="fr-FR" dirty="0"/>
          </a:p>
        </p:txBody>
      </p:sp>
    </p:spTree>
    <p:extLst>
      <p:ext uri="{BB962C8B-B14F-4D97-AF65-F5344CB8AC3E}">
        <p14:creationId xmlns:p14="http://schemas.microsoft.com/office/powerpoint/2010/main" val="8893263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6" name="Espace réservé de la date 3"/>
          <p:cNvSpPr>
            <a:spLocks noGrp="1"/>
          </p:cNvSpPr>
          <p:nvPr>
            <p:ph type="dt" sz="half" idx="2"/>
          </p:nvPr>
        </p:nvSpPr>
        <p:spPr>
          <a:xfrm>
            <a:off x="2093151" y="4735621"/>
            <a:ext cx="702987" cy="306280"/>
          </a:xfrm>
          <a:prstGeom prst="rect">
            <a:avLst/>
          </a:prstGeom>
          <a:noFill/>
        </p:spPr>
        <p:txBody>
          <a:bodyPr vert="horz" lIns="91440" tIns="45720" rIns="91440" bIns="45720" rtlCol="0" anchor="ctr"/>
          <a:lstStyle>
            <a:lvl1pPr algn="ctr">
              <a:defRPr sz="1000">
                <a:solidFill>
                  <a:schemeClr val="tx1"/>
                </a:solidFill>
                <a:latin typeface="Arial"/>
                <a:cs typeface="Arial"/>
              </a:defRPr>
            </a:lvl1pPr>
          </a:lstStyle>
          <a:p>
            <a:fld id="{5F23BD49-7D9C-BF48-B54F-3824B726696D}" type="datetime1">
              <a:rPr lang="fr-FR" smtClean="0"/>
              <a:t>01/06/2022</a:t>
            </a:fld>
            <a:endParaRPr lang="fr-FR" dirty="0"/>
          </a:p>
        </p:txBody>
      </p:sp>
      <p:sp>
        <p:nvSpPr>
          <p:cNvPr id="7" name="Espace réservé du numéro de diapositive 5"/>
          <p:cNvSpPr>
            <a:spLocks noGrp="1"/>
          </p:cNvSpPr>
          <p:nvPr>
            <p:ph type="sldNum" sz="quarter" idx="4"/>
          </p:nvPr>
        </p:nvSpPr>
        <p:spPr>
          <a:xfrm>
            <a:off x="1660993" y="4735621"/>
            <a:ext cx="359559" cy="306280"/>
          </a:xfrm>
          <a:prstGeom prst="rect">
            <a:avLst/>
          </a:prstGeom>
          <a:solidFill>
            <a:schemeClr val="tx1"/>
          </a:solidFill>
        </p:spPr>
        <p:txBody>
          <a:bodyPr vert="horz" lIns="91440" tIns="45720" rIns="91440" bIns="45720" rtlCol="0" anchor="ctr"/>
          <a:lstStyle>
            <a:lvl1pPr algn="ctr">
              <a:defRPr sz="1200">
                <a:solidFill>
                  <a:srgbClr val="FFFFFF"/>
                </a:solidFill>
              </a:defRPr>
            </a:lvl1pPr>
          </a:lstStyle>
          <a:p>
            <a:fld id="{61B42F7C-1DA1-0F40-B8AF-FA7FDAFEB20F}" type="slidenum">
              <a:rPr lang="fr-FR" smtClean="0"/>
              <a:pPr/>
              <a:t>‹N°›</a:t>
            </a:fld>
            <a:endParaRPr lang="fr-FR" dirty="0"/>
          </a:p>
        </p:txBody>
      </p:sp>
      <p:sp>
        <p:nvSpPr>
          <p:cNvPr id="8" name="Espace réservé du pied de page 4"/>
          <p:cNvSpPr>
            <a:spLocks noGrp="1"/>
          </p:cNvSpPr>
          <p:nvPr>
            <p:ph type="ftr" sz="quarter" idx="3"/>
          </p:nvPr>
        </p:nvSpPr>
        <p:spPr>
          <a:xfrm>
            <a:off x="2894016" y="4735621"/>
            <a:ext cx="3958657" cy="306280"/>
          </a:xfrm>
          <a:prstGeom prst="rect">
            <a:avLst/>
          </a:prstGeom>
          <a:solidFill>
            <a:srgbClr val="FF990A"/>
          </a:solidFill>
        </p:spPr>
        <p:txBody>
          <a:bodyPr vert="horz" lIns="91440" tIns="45720" rIns="91440" bIns="45720" rtlCol="0" anchor="ctr"/>
          <a:lstStyle>
            <a:lvl1pPr algn="ctr">
              <a:defRPr sz="1000">
                <a:solidFill>
                  <a:schemeClr val="tx1"/>
                </a:solidFill>
                <a:latin typeface="Arial"/>
                <a:cs typeface="Arial"/>
              </a:defRPr>
            </a:lvl1pPr>
          </a:lstStyle>
          <a:p>
            <a:endParaRPr lang="fr-FR" dirty="0"/>
          </a:p>
        </p:txBody>
      </p:sp>
    </p:spTree>
    <p:extLst>
      <p:ext uri="{BB962C8B-B14F-4D97-AF65-F5344CB8AC3E}">
        <p14:creationId xmlns:p14="http://schemas.microsoft.com/office/powerpoint/2010/main" val="24794937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5" name="Espace réservé de la date 3"/>
          <p:cNvSpPr>
            <a:spLocks noGrp="1"/>
          </p:cNvSpPr>
          <p:nvPr>
            <p:ph type="dt" sz="half" idx="2"/>
          </p:nvPr>
        </p:nvSpPr>
        <p:spPr>
          <a:xfrm>
            <a:off x="2093151" y="4735621"/>
            <a:ext cx="702987" cy="306280"/>
          </a:xfrm>
          <a:prstGeom prst="rect">
            <a:avLst/>
          </a:prstGeom>
          <a:noFill/>
        </p:spPr>
        <p:txBody>
          <a:bodyPr vert="horz" lIns="91440" tIns="45720" rIns="91440" bIns="45720" rtlCol="0" anchor="ctr"/>
          <a:lstStyle>
            <a:lvl1pPr algn="ctr">
              <a:defRPr sz="1000">
                <a:solidFill>
                  <a:schemeClr val="tx1"/>
                </a:solidFill>
                <a:latin typeface="Arial"/>
                <a:cs typeface="Arial"/>
              </a:defRPr>
            </a:lvl1pPr>
          </a:lstStyle>
          <a:p>
            <a:fld id="{5F23BD49-7D9C-BF48-B54F-3824B726696D}" type="datetime1">
              <a:rPr lang="fr-FR" smtClean="0"/>
              <a:t>01/06/2022</a:t>
            </a:fld>
            <a:endParaRPr lang="fr-FR" dirty="0"/>
          </a:p>
        </p:txBody>
      </p:sp>
      <p:sp>
        <p:nvSpPr>
          <p:cNvPr id="6" name="Espace réservé du numéro de diapositive 5"/>
          <p:cNvSpPr>
            <a:spLocks noGrp="1"/>
          </p:cNvSpPr>
          <p:nvPr>
            <p:ph type="sldNum" sz="quarter" idx="4"/>
          </p:nvPr>
        </p:nvSpPr>
        <p:spPr>
          <a:xfrm>
            <a:off x="1660993" y="4735621"/>
            <a:ext cx="359559" cy="306280"/>
          </a:xfrm>
          <a:prstGeom prst="rect">
            <a:avLst/>
          </a:prstGeom>
          <a:solidFill>
            <a:schemeClr val="tx1"/>
          </a:solidFill>
        </p:spPr>
        <p:txBody>
          <a:bodyPr vert="horz" lIns="91440" tIns="45720" rIns="91440" bIns="45720" rtlCol="0" anchor="ctr"/>
          <a:lstStyle>
            <a:lvl1pPr algn="ctr">
              <a:defRPr sz="1200">
                <a:solidFill>
                  <a:srgbClr val="FFFFFF"/>
                </a:solidFill>
              </a:defRPr>
            </a:lvl1pPr>
          </a:lstStyle>
          <a:p>
            <a:fld id="{61B42F7C-1DA1-0F40-B8AF-FA7FDAFEB20F}" type="slidenum">
              <a:rPr lang="fr-FR" smtClean="0"/>
              <a:pPr/>
              <a:t>‹N°›</a:t>
            </a:fld>
            <a:endParaRPr lang="fr-FR" dirty="0"/>
          </a:p>
        </p:txBody>
      </p:sp>
      <p:sp>
        <p:nvSpPr>
          <p:cNvPr id="7" name="Espace réservé du pied de page 4"/>
          <p:cNvSpPr>
            <a:spLocks noGrp="1"/>
          </p:cNvSpPr>
          <p:nvPr>
            <p:ph type="ftr" sz="quarter" idx="3"/>
          </p:nvPr>
        </p:nvSpPr>
        <p:spPr>
          <a:xfrm>
            <a:off x="2894016" y="4735621"/>
            <a:ext cx="3958657" cy="306280"/>
          </a:xfrm>
          <a:prstGeom prst="rect">
            <a:avLst/>
          </a:prstGeom>
          <a:solidFill>
            <a:srgbClr val="FF990A"/>
          </a:solidFill>
        </p:spPr>
        <p:txBody>
          <a:bodyPr vert="horz" lIns="91440" tIns="45720" rIns="91440" bIns="45720" rtlCol="0" anchor="ctr"/>
          <a:lstStyle>
            <a:lvl1pPr algn="ctr">
              <a:defRPr sz="1000">
                <a:solidFill>
                  <a:schemeClr val="tx1"/>
                </a:solidFill>
                <a:latin typeface="Arial"/>
                <a:cs typeface="Arial"/>
              </a:defRPr>
            </a:lvl1pPr>
          </a:lstStyle>
          <a:p>
            <a:endParaRPr lang="fr-FR" dirty="0"/>
          </a:p>
        </p:txBody>
      </p:sp>
    </p:spTree>
    <p:extLst>
      <p:ext uri="{BB962C8B-B14F-4D97-AF65-F5344CB8AC3E}">
        <p14:creationId xmlns:p14="http://schemas.microsoft.com/office/powerpoint/2010/main" val="28429634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04788"/>
            <a:ext cx="3008313" cy="871537"/>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8" name="Espace réservé de la date 3"/>
          <p:cNvSpPr>
            <a:spLocks noGrp="1"/>
          </p:cNvSpPr>
          <p:nvPr>
            <p:ph type="dt" sz="half" idx="10"/>
          </p:nvPr>
        </p:nvSpPr>
        <p:spPr>
          <a:xfrm>
            <a:off x="2093151" y="4735621"/>
            <a:ext cx="702987" cy="306280"/>
          </a:xfrm>
          <a:prstGeom prst="rect">
            <a:avLst/>
          </a:prstGeom>
          <a:noFill/>
        </p:spPr>
        <p:txBody>
          <a:bodyPr vert="horz" lIns="91440" tIns="45720" rIns="91440" bIns="45720" rtlCol="0" anchor="ctr"/>
          <a:lstStyle>
            <a:lvl1pPr algn="ctr">
              <a:defRPr sz="1000">
                <a:solidFill>
                  <a:schemeClr val="tx1"/>
                </a:solidFill>
                <a:latin typeface="Arial"/>
                <a:cs typeface="Arial"/>
              </a:defRPr>
            </a:lvl1pPr>
          </a:lstStyle>
          <a:p>
            <a:fld id="{5F23BD49-7D9C-BF48-B54F-3824B726696D}" type="datetime1">
              <a:rPr lang="fr-FR" smtClean="0"/>
              <a:t>01/06/2022</a:t>
            </a:fld>
            <a:endParaRPr lang="fr-FR" dirty="0"/>
          </a:p>
        </p:txBody>
      </p:sp>
      <p:sp>
        <p:nvSpPr>
          <p:cNvPr id="9" name="Espace réservé du numéro de diapositive 5"/>
          <p:cNvSpPr>
            <a:spLocks noGrp="1"/>
          </p:cNvSpPr>
          <p:nvPr>
            <p:ph type="sldNum" sz="quarter" idx="4"/>
          </p:nvPr>
        </p:nvSpPr>
        <p:spPr>
          <a:xfrm>
            <a:off x="1660993" y="4735621"/>
            <a:ext cx="359559" cy="306280"/>
          </a:xfrm>
          <a:prstGeom prst="rect">
            <a:avLst/>
          </a:prstGeom>
          <a:solidFill>
            <a:schemeClr val="tx1"/>
          </a:solidFill>
        </p:spPr>
        <p:txBody>
          <a:bodyPr vert="horz" lIns="91440" tIns="45720" rIns="91440" bIns="45720" rtlCol="0" anchor="ctr"/>
          <a:lstStyle>
            <a:lvl1pPr algn="ctr">
              <a:defRPr sz="1200">
                <a:solidFill>
                  <a:srgbClr val="FFFFFF"/>
                </a:solidFill>
              </a:defRPr>
            </a:lvl1pPr>
          </a:lstStyle>
          <a:p>
            <a:fld id="{61B42F7C-1DA1-0F40-B8AF-FA7FDAFEB20F}" type="slidenum">
              <a:rPr lang="fr-FR" smtClean="0"/>
              <a:pPr/>
              <a:t>‹N°›</a:t>
            </a:fld>
            <a:endParaRPr lang="fr-FR" dirty="0"/>
          </a:p>
        </p:txBody>
      </p:sp>
      <p:sp>
        <p:nvSpPr>
          <p:cNvPr id="10" name="Espace réservé du pied de page 4"/>
          <p:cNvSpPr>
            <a:spLocks noGrp="1"/>
          </p:cNvSpPr>
          <p:nvPr>
            <p:ph type="ftr" sz="quarter" idx="3"/>
          </p:nvPr>
        </p:nvSpPr>
        <p:spPr>
          <a:xfrm>
            <a:off x="2894016" y="4735621"/>
            <a:ext cx="3958657" cy="306280"/>
          </a:xfrm>
          <a:prstGeom prst="rect">
            <a:avLst/>
          </a:prstGeom>
          <a:solidFill>
            <a:srgbClr val="FF990A"/>
          </a:solidFill>
        </p:spPr>
        <p:txBody>
          <a:bodyPr vert="horz" lIns="91440" tIns="45720" rIns="91440" bIns="45720" rtlCol="0" anchor="ctr"/>
          <a:lstStyle>
            <a:lvl1pPr algn="ctr">
              <a:defRPr sz="1000">
                <a:solidFill>
                  <a:schemeClr val="tx1"/>
                </a:solidFill>
                <a:latin typeface="Arial"/>
                <a:cs typeface="Arial"/>
              </a:defRPr>
            </a:lvl1pPr>
          </a:lstStyle>
          <a:p>
            <a:endParaRPr lang="fr-FR" dirty="0"/>
          </a:p>
        </p:txBody>
      </p:sp>
    </p:spTree>
    <p:extLst>
      <p:ext uri="{BB962C8B-B14F-4D97-AF65-F5344CB8AC3E}">
        <p14:creationId xmlns:p14="http://schemas.microsoft.com/office/powerpoint/2010/main" val="30081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1317940"/>
            <a:ext cx="6595828" cy="857250"/>
          </a:xfrm>
          <a:prstGeom prst="rect">
            <a:avLst/>
          </a:prstGeom>
        </p:spPr>
        <p:txBody>
          <a:bodyPr/>
          <a:lstStyle>
            <a:lvl1pPr>
              <a:defRPr>
                <a:solidFill>
                  <a:srgbClr val="000000"/>
                </a:solidFill>
              </a:defRPr>
            </a:lvl1pPr>
          </a:lstStyle>
          <a:p>
            <a:r>
              <a:rPr lang="fr-FR" dirty="0"/>
              <a:t>Cliquez et modifiez le titre</a:t>
            </a:r>
          </a:p>
        </p:txBody>
      </p:sp>
      <p:sp>
        <p:nvSpPr>
          <p:cNvPr id="3" name="Espace réservé du contenu 2"/>
          <p:cNvSpPr>
            <a:spLocks noGrp="1"/>
          </p:cNvSpPr>
          <p:nvPr>
            <p:ph idx="1"/>
          </p:nvPr>
        </p:nvSpPr>
        <p:spPr>
          <a:xfrm>
            <a:off x="457200" y="2441952"/>
            <a:ext cx="6595828" cy="1422656"/>
          </a:xfrm>
          <a:prstGeom prst="rect">
            <a:avLst/>
          </a:prstGeom>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p:txBody>
          <a:bodyPr/>
          <a:lstStyle/>
          <a:p>
            <a:fld id="{FD2A8E71-A260-7D45-B3A7-C94FEBB4CA79}" type="datetime1">
              <a:rPr lang="fr-FR" smtClean="0"/>
              <a:t>01/06/2022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6553200" y="4767263"/>
            <a:ext cx="2133600" cy="273844"/>
          </a:xfrm>
          <a:prstGeom prst="rect">
            <a:avLst/>
          </a:prstGeom>
        </p:spPr>
        <p:txBody>
          <a:bodyPr/>
          <a:lstStyle/>
          <a:p>
            <a:fld id="{6331E4D4-5F38-6445-9148-749F9EF2D4AE}" type="slidenum">
              <a:rPr lang="fr-FR" smtClean="0"/>
              <a:t>‹N°›</a:t>
            </a:fld>
            <a:endParaRPr lang="fr-FR"/>
          </a:p>
        </p:txBody>
      </p:sp>
    </p:spTree>
    <p:extLst>
      <p:ext uri="{BB962C8B-B14F-4D97-AF65-F5344CB8AC3E}">
        <p14:creationId xmlns:p14="http://schemas.microsoft.com/office/powerpoint/2010/main" val="13149998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0"/>
            <a:ext cx="5486400" cy="425450"/>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8" name="Espace réservé de la date 3"/>
          <p:cNvSpPr>
            <a:spLocks noGrp="1"/>
          </p:cNvSpPr>
          <p:nvPr>
            <p:ph type="dt" sz="half" idx="10"/>
          </p:nvPr>
        </p:nvSpPr>
        <p:spPr>
          <a:xfrm>
            <a:off x="2093151" y="4735621"/>
            <a:ext cx="702987" cy="306280"/>
          </a:xfrm>
          <a:prstGeom prst="rect">
            <a:avLst/>
          </a:prstGeom>
          <a:noFill/>
        </p:spPr>
        <p:txBody>
          <a:bodyPr vert="horz" lIns="91440" tIns="45720" rIns="91440" bIns="45720" rtlCol="0" anchor="ctr"/>
          <a:lstStyle>
            <a:lvl1pPr algn="ctr">
              <a:defRPr sz="1000">
                <a:solidFill>
                  <a:schemeClr val="tx1"/>
                </a:solidFill>
                <a:latin typeface="Arial"/>
                <a:cs typeface="Arial"/>
              </a:defRPr>
            </a:lvl1pPr>
          </a:lstStyle>
          <a:p>
            <a:fld id="{5F23BD49-7D9C-BF48-B54F-3824B726696D}" type="datetime1">
              <a:rPr lang="fr-FR" smtClean="0"/>
              <a:t>01/06/2022</a:t>
            </a:fld>
            <a:endParaRPr lang="fr-FR" dirty="0"/>
          </a:p>
        </p:txBody>
      </p:sp>
      <p:sp>
        <p:nvSpPr>
          <p:cNvPr id="9" name="Espace réservé du numéro de diapositive 5"/>
          <p:cNvSpPr>
            <a:spLocks noGrp="1"/>
          </p:cNvSpPr>
          <p:nvPr>
            <p:ph type="sldNum" sz="quarter" idx="4"/>
          </p:nvPr>
        </p:nvSpPr>
        <p:spPr>
          <a:xfrm>
            <a:off x="1660993" y="4735621"/>
            <a:ext cx="359559" cy="306280"/>
          </a:xfrm>
          <a:prstGeom prst="rect">
            <a:avLst/>
          </a:prstGeom>
          <a:solidFill>
            <a:schemeClr val="tx1"/>
          </a:solidFill>
        </p:spPr>
        <p:txBody>
          <a:bodyPr vert="horz" lIns="91440" tIns="45720" rIns="91440" bIns="45720" rtlCol="0" anchor="ctr"/>
          <a:lstStyle>
            <a:lvl1pPr algn="ctr">
              <a:defRPr sz="1200">
                <a:solidFill>
                  <a:srgbClr val="FFFFFF"/>
                </a:solidFill>
              </a:defRPr>
            </a:lvl1pPr>
          </a:lstStyle>
          <a:p>
            <a:fld id="{61B42F7C-1DA1-0F40-B8AF-FA7FDAFEB20F}" type="slidenum">
              <a:rPr lang="fr-FR" smtClean="0"/>
              <a:pPr/>
              <a:t>‹N°›</a:t>
            </a:fld>
            <a:endParaRPr lang="fr-FR" dirty="0"/>
          </a:p>
        </p:txBody>
      </p:sp>
      <p:sp>
        <p:nvSpPr>
          <p:cNvPr id="10" name="Espace réservé du pied de page 4"/>
          <p:cNvSpPr>
            <a:spLocks noGrp="1"/>
          </p:cNvSpPr>
          <p:nvPr>
            <p:ph type="ftr" sz="quarter" idx="3"/>
          </p:nvPr>
        </p:nvSpPr>
        <p:spPr>
          <a:xfrm>
            <a:off x="2894016" y="4735621"/>
            <a:ext cx="3958657" cy="306280"/>
          </a:xfrm>
          <a:prstGeom prst="rect">
            <a:avLst/>
          </a:prstGeom>
          <a:solidFill>
            <a:srgbClr val="FF990A"/>
          </a:solidFill>
        </p:spPr>
        <p:txBody>
          <a:bodyPr vert="horz" lIns="91440" tIns="45720" rIns="91440" bIns="45720" rtlCol="0" anchor="ctr"/>
          <a:lstStyle>
            <a:lvl1pPr algn="ctr">
              <a:defRPr sz="1000">
                <a:solidFill>
                  <a:schemeClr val="tx1"/>
                </a:solidFill>
                <a:latin typeface="Arial"/>
                <a:cs typeface="Arial"/>
              </a:defRPr>
            </a:lvl1pPr>
          </a:lstStyle>
          <a:p>
            <a:endParaRPr lang="fr-FR" dirty="0"/>
          </a:p>
        </p:txBody>
      </p:sp>
    </p:spTree>
    <p:extLst>
      <p:ext uri="{BB962C8B-B14F-4D97-AF65-F5344CB8AC3E}">
        <p14:creationId xmlns:p14="http://schemas.microsoft.com/office/powerpoint/2010/main" val="38289532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2"/>
          </p:nvPr>
        </p:nvSpPr>
        <p:spPr>
          <a:xfrm>
            <a:off x="2093151" y="4735621"/>
            <a:ext cx="702987" cy="306280"/>
          </a:xfrm>
          <a:prstGeom prst="rect">
            <a:avLst/>
          </a:prstGeom>
          <a:noFill/>
        </p:spPr>
        <p:txBody>
          <a:bodyPr vert="horz" lIns="91440" tIns="45720" rIns="91440" bIns="45720" rtlCol="0" anchor="ctr"/>
          <a:lstStyle>
            <a:lvl1pPr algn="ctr">
              <a:defRPr sz="1000">
                <a:solidFill>
                  <a:schemeClr val="tx1"/>
                </a:solidFill>
                <a:latin typeface="Arial"/>
                <a:cs typeface="Arial"/>
              </a:defRPr>
            </a:lvl1pPr>
          </a:lstStyle>
          <a:p>
            <a:fld id="{5F23BD49-7D9C-BF48-B54F-3824B726696D}" type="datetime1">
              <a:rPr lang="fr-FR" smtClean="0"/>
              <a:t>01/06/2022</a:t>
            </a:fld>
            <a:endParaRPr lang="fr-FR" dirty="0"/>
          </a:p>
        </p:txBody>
      </p:sp>
      <p:sp>
        <p:nvSpPr>
          <p:cNvPr id="8" name="Espace réservé du numéro de diapositive 5"/>
          <p:cNvSpPr>
            <a:spLocks noGrp="1"/>
          </p:cNvSpPr>
          <p:nvPr>
            <p:ph type="sldNum" sz="quarter" idx="4"/>
          </p:nvPr>
        </p:nvSpPr>
        <p:spPr>
          <a:xfrm>
            <a:off x="1660993" y="4735621"/>
            <a:ext cx="359559" cy="306280"/>
          </a:xfrm>
          <a:prstGeom prst="rect">
            <a:avLst/>
          </a:prstGeom>
          <a:solidFill>
            <a:schemeClr val="tx1"/>
          </a:solidFill>
        </p:spPr>
        <p:txBody>
          <a:bodyPr vert="horz" lIns="91440" tIns="45720" rIns="91440" bIns="45720" rtlCol="0" anchor="ctr"/>
          <a:lstStyle>
            <a:lvl1pPr algn="ctr">
              <a:defRPr sz="1200">
                <a:solidFill>
                  <a:srgbClr val="FFFFFF"/>
                </a:solidFill>
              </a:defRPr>
            </a:lvl1pPr>
          </a:lstStyle>
          <a:p>
            <a:fld id="{61B42F7C-1DA1-0F40-B8AF-FA7FDAFEB20F}" type="slidenum">
              <a:rPr lang="fr-FR" smtClean="0"/>
              <a:pPr/>
              <a:t>‹N°›</a:t>
            </a:fld>
            <a:endParaRPr lang="fr-FR" dirty="0"/>
          </a:p>
        </p:txBody>
      </p:sp>
      <p:sp>
        <p:nvSpPr>
          <p:cNvPr id="9" name="Espace réservé du pied de page 4"/>
          <p:cNvSpPr>
            <a:spLocks noGrp="1"/>
          </p:cNvSpPr>
          <p:nvPr>
            <p:ph type="ftr" sz="quarter" idx="3"/>
          </p:nvPr>
        </p:nvSpPr>
        <p:spPr>
          <a:xfrm>
            <a:off x="2894016" y="4735621"/>
            <a:ext cx="3958657" cy="306280"/>
          </a:xfrm>
          <a:prstGeom prst="rect">
            <a:avLst/>
          </a:prstGeom>
          <a:solidFill>
            <a:srgbClr val="FF990A"/>
          </a:solidFill>
        </p:spPr>
        <p:txBody>
          <a:bodyPr vert="horz" lIns="91440" tIns="45720" rIns="91440" bIns="45720" rtlCol="0" anchor="ctr"/>
          <a:lstStyle>
            <a:lvl1pPr algn="ctr">
              <a:defRPr sz="1000">
                <a:solidFill>
                  <a:schemeClr val="tx1"/>
                </a:solidFill>
                <a:latin typeface="Arial"/>
                <a:cs typeface="Arial"/>
              </a:defRPr>
            </a:lvl1pPr>
          </a:lstStyle>
          <a:p>
            <a:endParaRPr lang="fr-FR" dirty="0"/>
          </a:p>
        </p:txBody>
      </p:sp>
    </p:spTree>
    <p:extLst>
      <p:ext uri="{BB962C8B-B14F-4D97-AF65-F5344CB8AC3E}">
        <p14:creationId xmlns:p14="http://schemas.microsoft.com/office/powerpoint/2010/main" val="23884226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06375"/>
            <a:ext cx="2057400" cy="4387850"/>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457200" y="206375"/>
            <a:ext cx="6019800" cy="43878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2"/>
          </p:nvPr>
        </p:nvSpPr>
        <p:spPr>
          <a:xfrm>
            <a:off x="2093151" y="4735621"/>
            <a:ext cx="702987" cy="306280"/>
          </a:xfrm>
          <a:prstGeom prst="rect">
            <a:avLst/>
          </a:prstGeom>
          <a:noFill/>
        </p:spPr>
        <p:txBody>
          <a:bodyPr vert="horz" lIns="91440" tIns="45720" rIns="91440" bIns="45720" rtlCol="0" anchor="ctr"/>
          <a:lstStyle>
            <a:lvl1pPr algn="ctr">
              <a:defRPr sz="1000">
                <a:solidFill>
                  <a:schemeClr val="tx1"/>
                </a:solidFill>
                <a:latin typeface="Arial"/>
                <a:cs typeface="Arial"/>
              </a:defRPr>
            </a:lvl1pPr>
          </a:lstStyle>
          <a:p>
            <a:fld id="{5F23BD49-7D9C-BF48-B54F-3824B726696D}" type="datetime1">
              <a:rPr lang="fr-FR" smtClean="0"/>
              <a:t>01/06/2022</a:t>
            </a:fld>
            <a:endParaRPr lang="fr-FR" dirty="0"/>
          </a:p>
        </p:txBody>
      </p:sp>
      <p:sp>
        <p:nvSpPr>
          <p:cNvPr id="8" name="Espace réservé du numéro de diapositive 5"/>
          <p:cNvSpPr>
            <a:spLocks noGrp="1"/>
          </p:cNvSpPr>
          <p:nvPr>
            <p:ph type="sldNum" sz="quarter" idx="4"/>
          </p:nvPr>
        </p:nvSpPr>
        <p:spPr>
          <a:xfrm>
            <a:off x="1660993" y="4735621"/>
            <a:ext cx="359559" cy="306280"/>
          </a:xfrm>
          <a:prstGeom prst="rect">
            <a:avLst/>
          </a:prstGeom>
          <a:solidFill>
            <a:schemeClr val="tx1"/>
          </a:solidFill>
        </p:spPr>
        <p:txBody>
          <a:bodyPr vert="horz" lIns="91440" tIns="45720" rIns="91440" bIns="45720" rtlCol="0" anchor="ctr"/>
          <a:lstStyle>
            <a:lvl1pPr algn="ctr">
              <a:defRPr sz="1200">
                <a:solidFill>
                  <a:srgbClr val="FFFFFF"/>
                </a:solidFill>
              </a:defRPr>
            </a:lvl1pPr>
          </a:lstStyle>
          <a:p>
            <a:fld id="{61B42F7C-1DA1-0F40-B8AF-FA7FDAFEB20F}" type="slidenum">
              <a:rPr lang="fr-FR" smtClean="0"/>
              <a:pPr/>
              <a:t>‹N°›</a:t>
            </a:fld>
            <a:endParaRPr lang="fr-FR" dirty="0"/>
          </a:p>
        </p:txBody>
      </p:sp>
      <p:sp>
        <p:nvSpPr>
          <p:cNvPr id="9" name="Espace réservé du pied de page 4"/>
          <p:cNvSpPr>
            <a:spLocks noGrp="1"/>
          </p:cNvSpPr>
          <p:nvPr>
            <p:ph type="ftr" sz="quarter" idx="3"/>
          </p:nvPr>
        </p:nvSpPr>
        <p:spPr>
          <a:xfrm>
            <a:off x="2894016" y="4735621"/>
            <a:ext cx="3958657" cy="306280"/>
          </a:xfrm>
          <a:prstGeom prst="rect">
            <a:avLst/>
          </a:prstGeom>
          <a:solidFill>
            <a:srgbClr val="FF990A"/>
          </a:solidFill>
        </p:spPr>
        <p:txBody>
          <a:bodyPr vert="horz" lIns="91440" tIns="45720" rIns="91440" bIns="45720" rtlCol="0" anchor="ctr"/>
          <a:lstStyle>
            <a:lvl1pPr algn="ctr">
              <a:defRPr sz="1000">
                <a:solidFill>
                  <a:schemeClr val="tx1"/>
                </a:solidFill>
                <a:latin typeface="Arial"/>
                <a:cs typeface="Arial"/>
              </a:defRPr>
            </a:lvl1pPr>
          </a:lstStyle>
          <a:p>
            <a:endParaRPr lang="fr-FR" dirty="0"/>
          </a:p>
        </p:txBody>
      </p:sp>
    </p:spTree>
    <p:extLst>
      <p:ext uri="{BB962C8B-B14F-4D97-AF65-F5344CB8AC3E}">
        <p14:creationId xmlns:p14="http://schemas.microsoft.com/office/powerpoint/2010/main" val="1615528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305176"/>
            <a:ext cx="7772400" cy="1021556"/>
          </a:xfrm>
          <a:prstGeom prst="rect">
            <a:avLst/>
          </a:prstGeom>
        </p:spPr>
        <p:txBody>
          <a:bodyPr anchor="t"/>
          <a:lstStyle>
            <a:lvl1pPr algn="l">
              <a:defRPr sz="4000" b="1" cap="all">
                <a:solidFill>
                  <a:srgbClr val="000000"/>
                </a:solidFill>
              </a:defRPr>
            </a:lvl1pPr>
          </a:lstStyle>
          <a:p>
            <a:r>
              <a:rPr lang="fr-FR" dirty="0"/>
              <a:t>Cliquez et modifiez le titre</a:t>
            </a:r>
          </a:p>
        </p:txBody>
      </p:sp>
      <p:sp>
        <p:nvSpPr>
          <p:cNvPr id="3" name="Espace réservé du texte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dirty="0"/>
              <a:t>Cliquez pour modifier les styles du texte du masque</a:t>
            </a:r>
          </a:p>
        </p:txBody>
      </p:sp>
      <p:sp>
        <p:nvSpPr>
          <p:cNvPr id="4" name="Espace réservé de la date 3"/>
          <p:cNvSpPr>
            <a:spLocks noGrp="1"/>
          </p:cNvSpPr>
          <p:nvPr>
            <p:ph type="dt" sz="half" idx="10"/>
          </p:nvPr>
        </p:nvSpPr>
        <p:spPr/>
        <p:txBody>
          <a:bodyPr/>
          <a:lstStyle/>
          <a:p>
            <a:fld id="{8B3BD64F-E039-8348-B997-318424FE2D70}" type="datetime1">
              <a:rPr lang="fr-FR" smtClean="0"/>
              <a:t>01/06/2022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6553200" y="4767263"/>
            <a:ext cx="2133600" cy="273844"/>
          </a:xfrm>
          <a:prstGeom prst="rect">
            <a:avLst/>
          </a:prstGeom>
        </p:spPr>
        <p:txBody>
          <a:bodyPr/>
          <a:lstStyle/>
          <a:p>
            <a:fld id="{6331E4D4-5F38-6445-9148-749F9EF2D4AE}" type="slidenum">
              <a:rPr lang="fr-FR" smtClean="0"/>
              <a:t>‹N°›</a:t>
            </a:fld>
            <a:endParaRPr lang="fr-FR"/>
          </a:p>
        </p:txBody>
      </p:sp>
    </p:spTree>
    <p:extLst>
      <p:ext uri="{BB962C8B-B14F-4D97-AF65-F5344CB8AC3E}">
        <p14:creationId xmlns:p14="http://schemas.microsoft.com/office/powerpoint/2010/main" val="1200625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1658CC16-470C-064D-AE0E-9B05C09C4F9A}" type="datetime1">
              <a:rPr lang="fr-FR" smtClean="0"/>
              <a:t>01/06/2022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6553200" y="4767263"/>
            <a:ext cx="2133600" cy="273844"/>
          </a:xfrm>
          <a:prstGeom prst="rect">
            <a:avLst/>
          </a:prstGeom>
        </p:spPr>
        <p:txBody>
          <a:bodyPr/>
          <a:lstStyle/>
          <a:p>
            <a:fld id="{6331E4D4-5F38-6445-9148-749F9EF2D4AE}" type="slidenum">
              <a:rPr lang="fr-FR" smtClean="0"/>
              <a:t>‹N°›</a:t>
            </a:fld>
            <a:endParaRPr lang="fr-FR"/>
          </a:p>
        </p:txBody>
      </p:sp>
    </p:spTree>
    <p:extLst>
      <p:ext uri="{BB962C8B-B14F-4D97-AF65-F5344CB8AC3E}">
        <p14:creationId xmlns:p14="http://schemas.microsoft.com/office/powerpoint/2010/main" val="3587950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aison">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6"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6"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6D44DCEC-2FA0-AF4B-BF3C-A406D0C1D8E0}" type="datetime1">
              <a:rPr lang="fr-FR" smtClean="0"/>
              <a:t>01/06/2022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a:xfrm>
            <a:off x="6553200" y="4767263"/>
            <a:ext cx="2133600" cy="273844"/>
          </a:xfrm>
          <a:prstGeom prst="rect">
            <a:avLst/>
          </a:prstGeom>
        </p:spPr>
        <p:txBody>
          <a:bodyPr/>
          <a:lstStyle/>
          <a:p>
            <a:fld id="{6331E4D4-5F38-6445-9148-749F9EF2D4AE}" type="slidenum">
              <a:rPr lang="fr-FR" smtClean="0"/>
              <a:t>‹N°›</a:t>
            </a:fld>
            <a:endParaRPr lang="fr-FR"/>
          </a:p>
        </p:txBody>
      </p:sp>
    </p:spTree>
    <p:extLst>
      <p:ext uri="{BB962C8B-B14F-4D97-AF65-F5344CB8AC3E}">
        <p14:creationId xmlns:p14="http://schemas.microsoft.com/office/powerpoint/2010/main" val="268387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20EBF476-689A-3C47-BA28-96461A8105DE}" type="datetime1">
              <a:rPr lang="fr-FR" smtClean="0"/>
              <a:t>01/06/2022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6553200" y="4767263"/>
            <a:ext cx="2133600" cy="273844"/>
          </a:xfrm>
          <a:prstGeom prst="rect">
            <a:avLst/>
          </a:prstGeom>
        </p:spPr>
        <p:txBody>
          <a:bodyPr/>
          <a:lstStyle/>
          <a:p>
            <a:fld id="{6331E4D4-5F38-6445-9148-749F9EF2D4AE}" type="slidenum">
              <a:rPr lang="fr-FR" smtClean="0"/>
              <a:t>‹N°›</a:t>
            </a:fld>
            <a:endParaRPr lang="fr-FR"/>
          </a:p>
        </p:txBody>
      </p:sp>
    </p:spTree>
    <p:extLst>
      <p:ext uri="{BB962C8B-B14F-4D97-AF65-F5344CB8AC3E}">
        <p14:creationId xmlns:p14="http://schemas.microsoft.com/office/powerpoint/2010/main" val="2259294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9490D33-4F05-0B4A-8DD5-11D9C2E3BB4E}" type="datetime1">
              <a:rPr lang="fr-FR" smtClean="0"/>
              <a:t>01/06/2022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6553200" y="4767263"/>
            <a:ext cx="2133600" cy="273844"/>
          </a:xfrm>
          <a:prstGeom prst="rect">
            <a:avLst/>
          </a:prstGeom>
        </p:spPr>
        <p:txBody>
          <a:bodyPr/>
          <a:lstStyle/>
          <a:p>
            <a:fld id="{6331E4D4-5F38-6445-9148-749F9EF2D4AE}" type="slidenum">
              <a:rPr lang="fr-FR" smtClean="0"/>
              <a:t>‹N°›</a:t>
            </a:fld>
            <a:endParaRPr lang="fr-FR"/>
          </a:p>
        </p:txBody>
      </p:sp>
    </p:spTree>
    <p:extLst>
      <p:ext uri="{BB962C8B-B14F-4D97-AF65-F5344CB8AC3E}">
        <p14:creationId xmlns:p14="http://schemas.microsoft.com/office/powerpoint/2010/main" val="3139796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04787"/>
            <a:ext cx="3008313" cy="871538"/>
          </a:xfrm>
          <a:prstGeom prst="rect">
            <a:avLst/>
          </a:prstGeom>
        </p:spPr>
        <p:txBody>
          <a:bodyPr anchor="b"/>
          <a:lstStyle>
            <a:lvl1pPr algn="l">
              <a:defRPr sz="2000" b="1">
                <a:solidFill>
                  <a:srgbClr val="000000"/>
                </a:solidFill>
              </a:defRPr>
            </a:lvl1pPr>
          </a:lstStyle>
          <a:p>
            <a:r>
              <a:rPr lang="fr-FR" dirty="0"/>
              <a:t>Cliquez et modifiez le titre</a:t>
            </a:r>
          </a:p>
        </p:txBody>
      </p:sp>
      <p:sp>
        <p:nvSpPr>
          <p:cNvPr id="3" name="Espace réservé du contenu 2"/>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B7AE97E4-7D8E-FA4F-8A45-310CEBAB7BF6}" type="datetime1">
              <a:rPr lang="fr-FR" smtClean="0"/>
              <a:t>01/06/2022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a:xfrm>
            <a:off x="6553200" y="4767263"/>
            <a:ext cx="2133600" cy="273844"/>
          </a:xfrm>
          <a:prstGeom prst="rect">
            <a:avLst/>
          </a:prstGeom>
        </p:spPr>
        <p:txBody>
          <a:bodyPr/>
          <a:lstStyle/>
          <a:p>
            <a:fld id="{6331E4D4-5F38-6445-9148-749F9EF2D4AE}" type="slidenum">
              <a:rPr lang="fr-FR" smtClean="0"/>
              <a:t>‹N°›</a:t>
            </a:fld>
            <a:endParaRPr lang="fr-FR"/>
          </a:p>
        </p:txBody>
      </p:sp>
    </p:spTree>
    <p:extLst>
      <p:ext uri="{BB962C8B-B14F-4D97-AF65-F5344CB8AC3E}">
        <p14:creationId xmlns:p14="http://schemas.microsoft.com/office/powerpoint/2010/main" val="3273943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0"/>
            <a:ext cx="5486400" cy="425054"/>
          </a:xfrm>
          <a:prstGeom prst="rect">
            <a:avLst/>
          </a:prstGeom>
        </p:spPr>
        <p:txBody>
          <a:bodyPr anchor="b"/>
          <a:lstStyle>
            <a:lvl1pPr algn="l">
              <a:defRPr sz="2000" b="1">
                <a:solidFill>
                  <a:srgbClr val="000000"/>
                </a:solidFill>
              </a:defRPr>
            </a:lvl1pPr>
          </a:lstStyle>
          <a:p>
            <a:r>
              <a:rPr lang="fr-FR" dirty="0"/>
              <a:t>Cliquez et modifiez le titre</a:t>
            </a:r>
          </a:p>
        </p:txBody>
      </p:sp>
      <p:sp>
        <p:nvSpPr>
          <p:cNvPr id="3" name="Espace réservé pour une image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Faire glisser l'image vers l'espace réservé ou cliquer sur l'icône pour l'ajouter</a:t>
            </a:r>
          </a:p>
        </p:txBody>
      </p:sp>
      <p:sp>
        <p:nvSpPr>
          <p:cNvPr id="4" name="Espace réservé du texte 3"/>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C61211F8-6ECC-8940-A3C9-23BDE2513FEC}" type="datetime1">
              <a:rPr lang="fr-FR" smtClean="0"/>
              <a:t>01/06/2022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6553200" y="4767263"/>
            <a:ext cx="2133600" cy="273844"/>
          </a:xfrm>
          <a:prstGeom prst="rect">
            <a:avLst/>
          </a:prstGeom>
        </p:spPr>
        <p:txBody>
          <a:bodyPr/>
          <a:lstStyle/>
          <a:p>
            <a:fld id="{6331E4D4-5F38-6445-9148-749F9EF2D4AE}" type="slidenum">
              <a:rPr lang="fr-FR" smtClean="0"/>
              <a:t>‹N°›</a:t>
            </a:fld>
            <a:endParaRPr lang="fr-FR"/>
          </a:p>
        </p:txBody>
      </p:sp>
    </p:spTree>
    <p:extLst>
      <p:ext uri="{BB962C8B-B14F-4D97-AF65-F5344CB8AC3E}">
        <p14:creationId xmlns:p14="http://schemas.microsoft.com/office/powerpoint/2010/main" val="4045885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0" y="0"/>
            <a:ext cx="9144000" cy="5143500"/>
          </a:xfrm>
          <a:prstGeom prst="rect">
            <a:avLst/>
          </a:prstGeom>
          <a:solidFill>
            <a:srgbClr val="FF990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 name="Rectangle 2"/>
          <p:cNvSpPr/>
          <p:nvPr userDrawn="1"/>
        </p:nvSpPr>
        <p:spPr>
          <a:xfrm>
            <a:off x="176388" y="205979"/>
            <a:ext cx="7436593" cy="474626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 name="Espace réservé de la date 3"/>
          <p:cNvSpPr>
            <a:spLocks noGrp="1"/>
          </p:cNvSpPr>
          <p:nvPr>
            <p:ph type="dt" sz="half" idx="2"/>
          </p:nvPr>
        </p:nvSpPr>
        <p:spPr>
          <a:xfrm>
            <a:off x="7750696" y="882550"/>
            <a:ext cx="1253629" cy="273844"/>
          </a:xfrm>
          <a:prstGeom prst="rect">
            <a:avLst/>
          </a:prstGeom>
          <a:solidFill>
            <a:schemeClr val="tx1"/>
          </a:solidFill>
        </p:spPr>
        <p:txBody>
          <a:bodyPr vert="horz" lIns="91440" tIns="45720" rIns="91440" bIns="45720" rtlCol="0" anchor="ctr"/>
          <a:lstStyle>
            <a:lvl1pPr algn="ctr">
              <a:defRPr sz="1200">
                <a:solidFill>
                  <a:schemeClr val="bg1"/>
                </a:solidFill>
              </a:defRPr>
            </a:lvl1pPr>
          </a:lstStyle>
          <a:p>
            <a:fld id="{1B3291B1-9120-2642-AD78-991F7E664AD8}" type="datetime1">
              <a:rPr lang="fr-FR" smtClean="0"/>
              <a:t>01/06/2022</a:t>
            </a:fld>
            <a:endParaRPr lang="fr-FR" dirty="0"/>
          </a:p>
        </p:txBody>
      </p:sp>
      <p:sp>
        <p:nvSpPr>
          <p:cNvPr id="5" name="Espace réservé du pied de page 4"/>
          <p:cNvSpPr>
            <a:spLocks noGrp="1"/>
          </p:cNvSpPr>
          <p:nvPr>
            <p:ph type="ftr" sz="quarter" idx="3"/>
          </p:nvPr>
        </p:nvSpPr>
        <p:spPr>
          <a:xfrm>
            <a:off x="7750697" y="205979"/>
            <a:ext cx="1253629" cy="550225"/>
          </a:xfrm>
          <a:prstGeom prst="rect">
            <a:avLst/>
          </a:prstGeom>
          <a:solidFill>
            <a:srgbClr val="000000"/>
          </a:solidFill>
        </p:spPr>
        <p:txBody>
          <a:bodyPr vert="horz" lIns="91440" tIns="45720" rIns="91440" bIns="45720" rtlCol="0" anchor="ctr"/>
          <a:lstStyle>
            <a:lvl1pPr algn="ctr">
              <a:defRPr sz="1000">
                <a:solidFill>
                  <a:srgbClr val="FFFFFF"/>
                </a:solidFill>
              </a:defRPr>
            </a:lvl1pPr>
          </a:lstStyle>
          <a:p>
            <a:endParaRPr lang="fr-FR" dirty="0"/>
          </a:p>
        </p:txBody>
      </p:sp>
      <p:pic>
        <p:nvPicPr>
          <p:cNvPr id="6" name="Image 5"/>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936445" y="4574833"/>
            <a:ext cx="989423" cy="430690"/>
          </a:xfrm>
          <a:prstGeom prst="rect">
            <a:avLst/>
          </a:prstGeom>
        </p:spPr>
      </p:pic>
    </p:spTree>
    <p:extLst>
      <p:ext uri="{BB962C8B-B14F-4D97-AF65-F5344CB8AC3E}">
        <p14:creationId xmlns:p14="http://schemas.microsoft.com/office/powerpoint/2010/main" val="4256879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457200" rtl="0" eaLnBrk="1" latinLnBrk="0" hangingPunct="1">
        <a:spcBef>
          <a:spcPct val="0"/>
        </a:spcBef>
        <a:buNone/>
        <a:defRPr sz="3600" b="1" kern="1200">
          <a:solidFill>
            <a:srgbClr val="57D15E"/>
          </a:solidFill>
          <a:latin typeface="+mj-lt"/>
          <a:ea typeface="+mj-ea"/>
          <a:cs typeface="+mj-cs"/>
        </a:defRPr>
      </a:lvl1pPr>
    </p:titleStyle>
    <p:bodyStyle>
      <a:lvl1pPr marL="0" indent="0" algn="l" defTabSz="457200" rtl="0" eaLnBrk="1" latinLnBrk="0" hangingPunct="1">
        <a:spcBef>
          <a:spcPct val="2000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0"/>
            <a:ext cx="9144000" cy="5143500"/>
          </a:xfrm>
          <a:prstGeom prst="rect">
            <a:avLst/>
          </a:prstGeom>
          <a:solidFill>
            <a:srgbClr val="FF990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 name="Rectangle 8"/>
          <p:cNvSpPr/>
          <p:nvPr userDrawn="1"/>
        </p:nvSpPr>
        <p:spPr>
          <a:xfrm>
            <a:off x="149778" y="153005"/>
            <a:ext cx="8843055" cy="443203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 name="Espace réservé du titre 1"/>
          <p:cNvSpPr>
            <a:spLocks noGrp="1"/>
          </p:cNvSpPr>
          <p:nvPr>
            <p:ph type="title"/>
          </p:nvPr>
        </p:nvSpPr>
        <p:spPr>
          <a:xfrm>
            <a:off x="457200" y="635000"/>
            <a:ext cx="8229600" cy="857250"/>
          </a:xfrm>
          <a:prstGeom prst="rect">
            <a:avLst/>
          </a:prstGeom>
        </p:spPr>
        <p:txBody>
          <a:bodyPr vert="horz" lIns="91440" tIns="45720" rIns="91440" bIns="45720" rtlCol="0" anchor="ctr">
            <a:normAutofit/>
          </a:bodyPr>
          <a:lstStyle/>
          <a:p>
            <a:r>
              <a:rPr lang="fr-FR" dirty="0"/>
              <a:t>Cliquez et modifiez le titre</a:t>
            </a:r>
          </a:p>
        </p:txBody>
      </p:sp>
      <p:sp>
        <p:nvSpPr>
          <p:cNvPr id="3" name="Espace réservé du texte 2"/>
          <p:cNvSpPr>
            <a:spLocks noGrp="1"/>
          </p:cNvSpPr>
          <p:nvPr>
            <p:ph type="body" idx="1"/>
          </p:nvPr>
        </p:nvSpPr>
        <p:spPr>
          <a:xfrm>
            <a:off x="457200" y="1647670"/>
            <a:ext cx="8229600" cy="2773102"/>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pic>
        <p:nvPicPr>
          <p:cNvPr id="10" name="Image 9" descr="ubo.ai"/>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193291" y="4695182"/>
            <a:ext cx="819946" cy="356918"/>
          </a:xfrm>
          <a:prstGeom prst="rect">
            <a:avLst/>
          </a:prstGeom>
        </p:spPr>
      </p:pic>
      <p:pic>
        <p:nvPicPr>
          <p:cNvPr id="12" name="Image 11" descr="logo-FAC-LETTRES-roueBlanche.ai"/>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8555" y="4704890"/>
            <a:ext cx="1417774" cy="347210"/>
          </a:xfrm>
          <a:prstGeom prst="rect">
            <a:avLst/>
          </a:prstGeom>
        </p:spPr>
      </p:pic>
      <p:sp>
        <p:nvSpPr>
          <p:cNvPr id="17" name="Espace réservé de la date 3"/>
          <p:cNvSpPr>
            <a:spLocks noGrp="1"/>
          </p:cNvSpPr>
          <p:nvPr>
            <p:ph type="dt" sz="half" idx="2"/>
          </p:nvPr>
        </p:nvSpPr>
        <p:spPr>
          <a:xfrm>
            <a:off x="2093151" y="4735621"/>
            <a:ext cx="702987" cy="306280"/>
          </a:xfrm>
          <a:prstGeom prst="rect">
            <a:avLst/>
          </a:prstGeom>
          <a:noFill/>
        </p:spPr>
        <p:txBody>
          <a:bodyPr vert="horz" lIns="91440" tIns="45720" rIns="91440" bIns="45720" rtlCol="0" anchor="ctr"/>
          <a:lstStyle>
            <a:lvl1pPr algn="ctr">
              <a:defRPr sz="1000">
                <a:solidFill>
                  <a:schemeClr val="tx1"/>
                </a:solidFill>
                <a:latin typeface="Arial"/>
                <a:cs typeface="Arial"/>
              </a:defRPr>
            </a:lvl1pPr>
          </a:lstStyle>
          <a:p>
            <a:fld id="{5F23BD49-7D9C-BF48-B54F-3824B726696D}" type="datetime1">
              <a:rPr lang="fr-FR" smtClean="0"/>
              <a:t>01/06/2022</a:t>
            </a:fld>
            <a:endParaRPr lang="fr-FR" dirty="0"/>
          </a:p>
        </p:txBody>
      </p:sp>
      <p:sp>
        <p:nvSpPr>
          <p:cNvPr id="18" name="Espace réservé du numéro de diapositive 5"/>
          <p:cNvSpPr>
            <a:spLocks noGrp="1"/>
          </p:cNvSpPr>
          <p:nvPr>
            <p:ph type="sldNum" sz="quarter" idx="4"/>
          </p:nvPr>
        </p:nvSpPr>
        <p:spPr>
          <a:xfrm>
            <a:off x="1660993" y="4735621"/>
            <a:ext cx="359559" cy="306280"/>
          </a:xfrm>
          <a:prstGeom prst="rect">
            <a:avLst/>
          </a:prstGeom>
          <a:solidFill>
            <a:schemeClr val="tx1"/>
          </a:solidFill>
        </p:spPr>
        <p:txBody>
          <a:bodyPr vert="horz" lIns="91440" tIns="45720" rIns="91440" bIns="45720" rtlCol="0" anchor="ctr"/>
          <a:lstStyle>
            <a:lvl1pPr algn="ctr">
              <a:defRPr sz="1200">
                <a:solidFill>
                  <a:srgbClr val="FFFFFF"/>
                </a:solidFill>
              </a:defRPr>
            </a:lvl1pPr>
          </a:lstStyle>
          <a:p>
            <a:fld id="{61B42F7C-1DA1-0F40-B8AF-FA7FDAFEB20F}" type="slidenum">
              <a:rPr lang="fr-FR" smtClean="0"/>
              <a:pPr/>
              <a:t>‹N°›</a:t>
            </a:fld>
            <a:endParaRPr lang="fr-FR" dirty="0"/>
          </a:p>
        </p:txBody>
      </p:sp>
      <p:sp>
        <p:nvSpPr>
          <p:cNvPr id="21" name="Espace réservé du pied de page 4"/>
          <p:cNvSpPr>
            <a:spLocks noGrp="1"/>
          </p:cNvSpPr>
          <p:nvPr>
            <p:ph type="ftr" sz="quarter" idx="3"/>
          </p:nvPr>
        </p:nvSpPr>
        <p:spPr>
          <a:xfrm>
            <a:off x="2894016" y="4735621"/>
            <a:ext cx="5146061" cy="306280"/>
          </a:xfrm>
          <a:prstGeom prst="rect">
            <a:avLst/>
          </a:prstGeom>
          <a:solidFill>
            <a:srgbClr val="FF990A"/>
          </a:solidFill>
        </p:spPr>
        <p:txBody>
          <a:bodyPr vert="horz" lIns="91440" tIns="45720" rIns="91440" bIns="45720" rtlCol="0" anchor="ctr"/>
          <a:lstStyle>
            <a:lvl1pPr algn="ctr">
              <a:defRPr sz="1000">
                <a:solidFill>
                  <a:schemeClr val="tx1"/>
                </a:solidFill>
                <a:latin typeface="Arial"/>
                <a:cs typeface="Arial"/>
              </a:defRPr>
            </a:lvl1pPr>
          </a:lstStyle>
          <a:p>
            <a:endParaRPr lang="fr-FR" dirty="0"/>
          </a:p>
        </p:txBody>
      </p:sp>
    </p:spTree>
    <p:extLst>
      <p:ext uri="{BB962C8B-B14F-4D97-AF65-F5344CB8AC3E}">
        <p14:creationId xmlns:p14="http://schemas.microsoft.com/office/powerpoint/2010/main" val="27398219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457200" rtl="0" eaLnBrk="1" latinLnBrk="0" hangingPunct="1">
        <a:spcBef>
          <a:spcPct val="0"/>
        </a:spcBef>
        <a:buNone/>
        <a:defRPr sz="4400" b="1" kern="1200">
          <a:solidFill>
            <a:srgbClr val="000000"/>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48733" y="1174485"/>
            <a:ext cx="6985000" cy="1102519"/>
          </a:xfrm>
        </p:spPr>
        <p:txBody>
          <a:bodyPr/>
          <a:lstStyle/>
          <a:p>
            <a:r>
              <a:rPr lang="fr-FR" sz="3200" dirty="0"/>
              <a:t>Partir… et après?</a:t>
            </a:r>
            <a:br>
              <a:rPr lang="fr-FR" sz="3200" dirty="0"/>
            </a:br>
            <a:r>
              <a:rPr lang="fr-FR" sz="3200" dirty="0"/>
              <a:t>Parcours de femmes</a:t>
            </a:r>
          </a:p>
        </p:txBody>
      </p:sp>
      <p:sp>
        <p:nvSpPr>
          <p:cNvPr id="3" name="Sous-titre 2"/>
          <p:cNvSpPr>
            <a:spLocks noGrp="1"/>
          </p:cNvSpPr>
          <p:nvPr>
            <p:ph type="subTitle" idx="1"/>
          </p:nvPr>
        </p:nvSpPr>
        <p:spPr>
          <a:xfrm>
            <a:off x="1120762" y="2350206"/>
            <a:ext cx="6400800" cy="1314450"/>
          </a:xfrm>
        </p:spPr>
        <p:txBody>
          <a:bodyPr/>
          <a:lstStyle/>
          <a:p>
            <a:pPr algn="r"/>
            <a:r>
              <a:rPr lang="fr-FR" sz="1800" dirty="0"/>
              <a:t>Marie-Laure </a:t>
            </a:r>
            <a:r>
              <a:rPr lang="fr-FR" sz="1800" dirty="0" err="1"/>
              <a:t>Déroff</a:t>
            </a:r>
            <a:endParaRPr lang="fr-FR" sz="1800" dirty="0"/>
          </a:p>
          <a:p>
            <a:pPr algn="r"/>
            <a:r>
              <a:rPr lang="fr-FR" sz="1800" dirty="0"/>
              <a:t>Laboratoire d’études et de recherche en sociologie</a:t>
            </a:r>
          </a:p>
          <a:p>
            <a:pPr algn="r"/>
            <a:r>
              <a:rPr lang="fr-FR" sz="1800" dirty="0"/>
              <a:t>UFR LSH – Université de Bretagne occidentale</a:t>
            </a:r>
          </a:p>
        </p:txBody>
      </p:sp>
      <p:cxnSp>
        <p:nvCxnSpPr>
          <p:cNvPr id="5" name="Connecteur droit 4"/>
          <p:cNvCxnSpPr/>
          <p:nvPr/>
        </p:nvCxnSpPr>
        <p:spPr>
          <a:xfrm>
            <a:off x="448733" y="2277004"/>
            <a:ext cx="640080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 name="Rectangle 6"/>
          <p:cNvSpPr/>
          <p:nvPr/>
        </p:nvSpPr>
        <p:spPr>
          <a:xfrm rot="18900000">
            <a:off x="-79310" y="1282468"/>
            <a:ext cx="437445" cy="437445"/>
          </a:xfrm>
          <a:prstGeom prst="rect">
            <a:avLst/>
          </a:prstGeom>
          <a:solidFill>
            <a:srgbClr val="FF990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rgbClr val="FFE500"/>
              </a:solidFill>
            </a:endParaRPr>
          </a:p>
        </p:txBody>
      </p:sp>
      <p:pic>
        <p:nvPicPr>
          <p:cNvPr id="8" name="Imag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903" y="313727"/>
            <a:ext cx="2613333" cy="639999"/>
          </a:xfrm>
          <a:prstGeom prst="rect">
            <a:avLst/>
          </a:prstGeom>
        </p:spPr>
      </p:pic>
      <p:sp>
        <p:nvSpPr>
          <p:cNvPr id="9" name="ZoneTexte 8"/>
          <p:cNvSpPr txBox="1"/>
          <p:nvPr/>
        </p:nvSpPr>
        <p:spPr>
          <a:xfrm>
            <a:off x="139412" y="4373696"/>
            <a:ext cx="7484260" cy="523220"/>
          </a:xfrm>
          <a:prstGeom prst="rect">
            <a:avLst/>
          </a:prstGeom>
          <a:noFill/>
        </p:spPr>
        <p:txBody>
          <a:bodyPr wrap="square" rtlCol="0">
            <a:spAutoFit/>
          </a:bodyPr>
          <a:lstStyle/>
          <a:p>
            <a:pPr algn="ctr"/>
            <a:r>
              <a:rPr lang="fr-FR" sz="1400" b="1" i="1" dirty="0">
                <a:solidFill>
                  <a:srgbClr val="0070C0"/>
                </a:solidFill>
              </a:rPr>
              <a:t>Colloque régional «  Sortir des violences de couple : obstacles et leviers », Solidarité Femmes - Union régionale des Pays de Loire, Angers, 2 juin 2022.</a:t>
            </a:r>
          </a:p>
        </p:txBody>
      </p:sp>
    </p:spTree>
    <p:extLst>
      <p:ext uri="{BB962C8B-B14F-4D97-AF65-F5344CB8AC3E}">
        <p14:creationId xmlns:p14="http://schemas.microsoft.com/office/powerpoint/2010/main" val="5705599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8304" y="154236"/>
            <a:ext cx="8747392" cy="4329629"/>
          </a:xfrm>
        </p:spPr>
        <p:txBody>
          <a:bodyPr>
            <a:normAutofit fontScale="92500" lnSpcReduction="10000"/>
          </a:bodyPr>
          <a:lstStyle/>
          <a:p>
            <a:pPr marL="0" indent="0" algn="ctr">
              <a:buNone/>
            </a:pPr>
            <a:r>
              <a:rPr lang="fr-FR" sz="2400" b="1" dirty="0">
                <a:solidFill>
                  <a:srgbClr val="0070C0"/>
                </a:solidFill>
              </a:rPr>
              <a:t>Un élément déterminant :</a:t>
            </a:r>
          </a:p>
          <a:p>
            <a:pPr marL="0" indent="0" algn="ctr">
              <a:buNone/>
            </a:pPr>
            <a:r>
              <a:rPr lang="fr-FR" sz="2400" b="1" dirty="0">
                <a:solidFill>
                  <a:srgbClr val="0070C0"/>
                </a:solidFill>
              </a:rPr>
              <a:t>l’existence d’un soutien indéfectible</a:t>
            </a:r>
          </a:p>
          <a:p>
            <a:pPr marL="0" indent="0" algn="ctr">
              <a:buNone/>
            </a:pPr>
            <a:endParaRPr lang="fr-FR" sz="2400" b="1" dirty="0">
              <a:solidFill>
                <a:srgbClr val="0070C0"/>
              </a:solidFill>
            </a:endParaRPr>
          </a:p>
          <a:p>
            <a:pPr marL="0" indent="0" algn="ctr">
              <a:buNone/>
            </a:pPr>
            <a:endParaRPr lang="fr-FR" sz="2400" b="1" dirty="0">
              <a:solidFill>
                <a:srgbClr val="0070C0"/>
              </a:solidFill>
            </a:endParaRPr>
          </a:p>
          <a:p>
            <a:pPr marL="0" indent="0" algn="ctr">
              <a:buNone/>
            </a:pPr>
            <a:endParaRPr lang="fr-FR" sz="2400" b="1" dirty="0">
              <a:solidFill>
                <a:srgbClr val="0070C0"/>
              </a:solidFill>
            </a:endParaRPr>
          </a:p>
          <a:p>
            <a:pPr marL="0" indent="0" algn="ctr">
              <a:buNone/>
            </a:pPr>
            <a:endParaRPr lang="fr-FR" sz="2400" b="1" dirty="0">
              <a:solidFill>
                <a:srgbClr val="0070C0"/>
              </a:solidFill>
            </a:endParaRPr>
          </a:p>
          <a:p>
            <a:pPr marL="0" indent="0" algn="ctr">
              <a:buNone/>
            </a:pPr>
            <a:endParaRPr lang="fr-FR" sz="2400" b="1" dirty="0">
              <a:solidFill>
                <a:srgbClr val="0070C0"/>
              </a:solidFill>
            </a:endParaRPr>
          </a:p>
          <a:p>
            <a:pPr marL="0" indent="0" algn="ctr">
              <a:buNone/>
            </a:pPr>
            <a:endParaRPr lang="fr-FR" sz="1800" b="1" dirty="0">
              <a:solidFill>
                <a:srgbClr val="0070C0"/>
              </a:solidFill>
            </a:endParaRPr>
          </a:p>
          <a:p>
            <a:pPr marL="0" indent="0" algn="ctr">
              <a:buNone/>
            </a:pPr>
            <a:endParaRPr lang="fr-FR" sz="1800" dirty="0">
              <a:solidFill>
                <a:srgbClr val="0070C0"/>
              </a:solidFill>
            </a:endParaRPr>
          </a:p>
          <a:p>
            <a:pPr marL="0" indent="0" algn="ctr">
              <a:buNone/>
            </a:pPr>
            <a:endParaRPr lang="fr-FR" sz="1800" dirty="0">
              <a:solidFill>
                <a:srgbClr val="0070C0"/>
              </a:solidFill>
            </a:endParaRPr>
          </a:p>
          <a:p>
            <a:pPr marL="0" indent="0" algn="ctr">
              <a:buNone/>
            </a:pPr>
            <a:r>
              <a:rPr lang="fr-FR" sz="1800" dirty="0">
                <a:solidFill>
                  <a:srgbClr val="0070C0"/>
                </a:solidFill>
              </a:rPr>
              <a:t>Pour d’autres femmes, ce soutien a été celui d’une travailleuse sociale, d’une bénévole… </a:t>
            </a:r>
          </a:p>
          <a:p>
            <a:pPr marL="0" indent="0" algn="ctr">
              <a:buNone/>
            </a:pPr>
            <a:r>
              <a:rPr lang="fr-FR" sz="1800" dirty="0">
                <a:solidFill>
                  <a:srgbClr val="0070C0"/>
                </a:solidFill>
              </a:rPr>
              <a:t>Une personne vers laquelle pouvoir revenir, trouver de la ressource pour affronter un épisode difficile, continuer son chemin…</a:t>
            </a:r>
          </a:p>
        </p:txBody>
      </p:sp>
      <p:sp>
        <p:nvSpPr>
          <p:cNvPr id="5" name="Espace réservé du numéro de diapositive 4"/>
          <p:cNvSpPr>
            <a:spLocks noGrp="1"/>
          </p:cNvSpPr>
          <p:nvPr>
            <p:ph type="sldNum" sz="quarter" idx="4"/>
          </p:nvPr>
        </p:nvSpPr>
        <p:spPr/>
        <p:txBody>
          <a:bodyPr/>
          <a:lstStyle/>
          <a:p>
            <a:fld id="{61B42F7C-1DA1-0F40-B8AF-FA7FDAFEB20F}" type="slidenum">
              <a:rPr lang="fr-FR" smtClean="0"/>
              <a:pPr/>
              <a:t>10</a:t>
            </a:fld>
            <a:endParaRPr lang="fr-FR" dirty="0"/>
          </a:p>
        </p:txBody>
      </p:sp>
      <p:sp>
        <p:nvSpPr>
          <p:cNvPr id="8" name="Espace réservé du pied de page 5"/>
          <p:cNvSpPr>
            <a:spLocks noGrp="1"/>
          </p:cNvSpPr>
          <p:nvPr>
            <p:ph type="ftr" sz="quarter" idx="3"/>
          </p:nvPr>
        </p:nvSpPr>
        <p:spPr>
          <a:xfrm>
            <a:off x="2020552" y="4735621"/>
            <a:ext cx="5911593" cy="306280"/>
          </a:xfrm>
        </p:spPr>
        <p:txBody>
          <a:bodyPr/>
          <a:lstStyle/>
          <a:p>
            <a:r>
              <a:rPr lang="fr-FR" b="1" i="1" dirty="0">
                <a:solidFill>
                  <a:srgbClr val="0070C0"/>
                </a:solidFill>
              </a:rPr>
              <a:t>Colloque régional «  Sortir des violences de couple : obstacles et leviers », Solidarité Femmes - Union régionale des Pays de Loire, Angers, 2 juin 2022</a:t>
            </a:r>
            <a:endParaRPr lang="fr-FR" dirty="0"/>
          </a:p>
        </p:txBody>
      </p:sp>
      <p:sp>
        <p:nvSpPr>
          <p:cNvPr id="9" name="Rectangle 8"/>
          <p:cNvSpPr/>
          <p:nvPr/>
        </p:nvSpPr>
        <p:spPr>
          <a:xfrm>
            <a:off x="352540" y="1033845"/>
            <a:ext cx="8438920" cy="2308324"/>
          </a:xfrm>
          <a:prstGeom prst="rect">
            <a:avLst/>
          </a:prstGeom>
        </p:spPr>
        <p:txBody>
          <a:bodyPr wrap="square">
            <a:spAutoFit/>
          </a:bodyPr>
          <a:lstStyle/>
          <a:p>
            <a:r>
              <a:rPr lang="fr-FR" i="1" dirty="0">
                <a:solidFill>
                  <a:srgbClr val="000000"/>
                </a:solidFill>
                <a:latin typeface="Comic Sans MS" panose="030F0702030302020204" pitchFamily="66" charset="0"/>
              </a:rPr>
              <a:t>« Ces coups de téléphone où je pouvais rester paralysée. J’avais pris une habitude, à un moment donné, parce qu’on m’a dit de le faire, parce que voilà… autant ma marraine que ma meilleure amie m’ont dit " tu ne restes pas comme ça. Dans ces moments là, tu nous appelles " et je prenais le téléphone, je les appelais, l’une ou l’autre.  […] </a:t>
            </a:r>
            <a:r>
              <a:rPr lang="fr-FR" i="1" dirty="0">
                <a:latin typeface="Comic Sans MS" panose="030F0702030302020204" pitchFamily="66" charset="0"/>
              </a:rPr>
              <a:t>qui m’ont systématiquement répété </a:t>
            </a:r>
            <a:r>
              <a:rPr lang="fr-FR" i="1" dirty="0">
                <a:solidFill>
                  <a:srgbClr val="000000"/>
                </a:solidFill>
                <a:latin typeface="Comic Sans MS" panose="030F0702030302020204" pitchFamily="66" charset="0"/>
              </a:rPr>
              <a:t>"</a:t>
            </a:r>
            <a:r>
              <a:rPr lang="fr-FR" i="1" dirty="0">
                <a:latin typeface="Comic Sans MS" panose="030F0702030302020204" pitchFamily="66" charset="0"/>
              </a:rPr>
              <a:t> Non ! Ce n’est pas toi ! Non, ce n’est pas toi qui ne va pas bien ! </a:t>
            </a:r>
            <a:r>
              <a:rPr lang="fr-FR" i="1" dirty="0">
                <a:solidFill>
                  <a:srgbClr val="000000"/>
                </a:solidFill>
                <a:latin typeface="Comic Sans MS" panose="030F0702030302020204" pitchFamily="66" charset="0"/>
              </a:rPr>
              <a:t>" </a:t>
            </a:r>
            <a:r>
              <a:rPr lang="fr-FR" i="1" dirty="0">
                <a:latin typeface="Comic Sans MS" panose="030F0702030302020204" pitchFamily="66" charset="0"/>
              </a:rPr>
              <a:t>, mais j’ai cette chance là. Des gens qui étaient systématiquement là pour faire hop ! Tu remontes ! Tu remontes, tu arrêtes, tu arrêtes, tu arrêtes… »</a:t>
            </a:r>
            <a:endParaRPr lang="fr-FR" dirty="0">
              <a:latin typeface="Comic Sans MS" panose="030F0702030302020204" pitchFamily="66" charset="0"/>
            </a:endParaRPr>
          </a:p>
        </p:txBody>
      </p:sp>
    </p:spTree>
    <p:extLst>
      <p:ext uri="{BB962C8B-B14F-4D97-AF65-F5344CB8AC3E}">
        <p14:creationId xmlns:p14="http://schemas.microsoft.com/office/powerpoint/2010/main" val="435776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52596"/>
            <a:ext cx="8229600" cy="857250"/>
          </a:xfrm>
        </p:spPr>
        <p:txBody>
          <a:bodyPr>
            <a:normAutofit/>
          </a:bodyPr>
          <a:lstStyle/>
          <a:p>
            <a:r>
              <a:rPr lang="fr-FR" sz="2800" dirty="0">
                <a:solidFill>
                  <a:srgbClr val="0070C0"/>
                </a:solidFill>
              </a:rPr>
              <a:t>Une étude des parcours de femmes</a:t>
            </a:r>
          </a:p>
        </p:txBody>
      </p:sp>
      <p:sp>
        <p:nvSpPr>
          <p:cNvPr id="3" name="Espace réservé du contenu 2"/>
          <p:cNvSpPr>
            <a:spLocks noGrp="1"/>
          </p:cNvSpPr>
          <p:nvPr>
            <p:ph idx="1"/>
          </p:nvPr>
        </p:nvSpPr>
        <p:spPr>
          <a:xfrm>
            <a:off x="154236" y="1211855"/>
            <a:ext cx="8791460" cy="3305369"/>
          </a:xfrm>
        </p:spPr>
        <p:txBody>
          <a:bodyPr>
            <a:normAutofit/>
          </a:bodyPr>
          <a:lstStyle/>
          <a:p>
            <a:r>
              <a:rPr lang="fr-FR" sz="2400" dirty="0"/>
              <a:t>Etude menée en partenariat avec CISPD de Brest Métropole</a:t>
            </a:r>
          </a:p>
          <a:p>
            <a:endParaRPr lang="fr-FR" sz="2400" dirty="0"/>
          </a:p>
          <a:p>
            <a:r>
              <a:rPr lang="fr-FR" sz="2400" b="1" dirty="0"/>
              <a:t>Question de départ :</a:t>
            </a:r>
          </a:p>
          <a:p>
            <a:pPr marL="0" indent="0">
              <a:buNone/>
            </a:pPr>
            <a:r>
              <a:rPr lang="fr-FR" sz="2400" i="1" dirty="0"/>
              <a:t>Sous quelles conditions les dispositifs existants constituent-ils un point d’appui pour ces femmes ? </a:t>
            </a:r>
          </a:p>
          <a:p>
            <a:pPr marL="0" indent="0">
              <a:buNone/>
            </a:pPr>
            <a:r>
              <a:rPr lang="fr-FR" sz="2400" i="1" dirty="0">
                <a:sym typeface="Wingdings" panose="05000000000000000000" pitchFamily="2" charset="2"/>
              </a:rPr>
              <a:t> </a:t>
            </a:r>
            <a:r>
              <a:rPr lang="fr-FR" sz="2400" dirty="0"/>
              <a:t>Quels recours recherchés? Quels obstacles rencontrés? Recours aidants?</a:t>
            </a:r>
            <a:endParaRPr lang="fr-FR" dirty="0"/>
          </a:p>
          <a:p>
            <a:endParaRPr lang="fr-FR" dirty="0"/>
          </a:p>
        </p:txBody>
      </p:sp>
      <p:sp>
        <p:nvSpPr>
          <p:cNvPr id="5" name="Espace réservé du numéro de diapositive 4"/>
          <p:cNvSpPr>
            <a:spLocks noGrp="1"/>
          </p:cNvSpPr>
          <p:nvPr>
            <p:ph type="sldNum" sz="quarter" idx="4"/>
          </p:nvPr>
        </p:nvSpPr>
        <p:spPr/>
        <p:txBody>
          <a:bodyPr/>
          <a:lstStyle/>
          <a:p>
            <a:fld id="{61B42F7C-1DA1-0F40-B8AF-FA7FDAFEB20F}" type="slidenum">
              <a:rPr lang="fr-FR" smtClean="0"/>
              <a:pPr/>
              <a:t>2</a:t>
            </a:fld>
            <a:endParaRPr lang="fr-FR" dirty="0"/>
          </a:p>
        </p:txBody>
      </p:sp>
      <p:sp>
        <p:nvSpPr>
          <p:cNvPr id="6" name="Espace réservé du pied de page 5"/>
          <p:cNvSpPr>
            <a:spLocks noGrp="1"/>
          </p:cNvSpPr>
          <p:nvPr>
            <p:ph type="ftr" sz="quarter" idx="3"/>
          </p:nvPr>
        </p:nvSpPr>
        <p:spPr>
          <a:xfrm>
            <a:off x="2020552" y="4735621"/>
            <a:ext cx="5911593" cy="306280"/>
          </a:xfrm>
        </p:spPr>
        <p:txBody>
          <a:bodyPr/>
          <a:lstStyle/>
          <a:p>
            <a:r>
              <a:rPr lang="fr-FR" b="1" i="1" dirty="0">
                <a:solidFill>
                  <a:srgbClr val="0070C0"/>
                </a:solidFill>
              </a:rPr>
              <a:t>Colloque régional «  Sortir des violences de couple : obstacles et leviers », Solidarité Femmes - Union régionale des Pays de Loire, Angers, 2 juin 2022</a:t>
            </a:r>
            <a:endParaRPr lang="fr-FR" dirty="0"/>
          </a:p>
        </p:txBody>
      </p:sp>
    </p:spTree>
    <p:extLst>
      <p:ext uri="{BB962C8B-B14F-4D97-AF65-F5344CB8AC3E}">
        <p14:creationId xmlns:p14="http://schemas.microsoft.com/office/powerpoint/2010/main" val="1544849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6439" y="242371"/>
            <a:ext cx="8571122" cy="4274853"/>
          </a:xfrm>
        </p:spPr>
        <p:txBody>
          <a:bodyPr>
            <a:normAutofit/>
          </a:bodyPr>
          <a:lstStyle/>
          <a:p>
            <a:r>
              <a:rPr lang="fr-FR" sz="2400" b="1" dirty="0"/>
              <a:t>12 entretiens </a:t>
            </a:r>
            <a:r>
              <a:rPr lang="fr-FR" sz="2400" dirty="0"/>
              <a:t>auprès de femmes âgées de 31 ans à plus de 60 ans, ayant vécu différentes formes de violences au sein du couple (physiques et/ou psychologiques et/ou économiques et/ou sexuelles) et ceci sur des périodes variables (de quelques mois à des dizaines d’années); </a:t>
            </a:r>
          </a:p>
          <a:p>
            <a:endParaRPr lang="fr-FR" sz="2400" dirty="0"/>
          </a:p>
          <a:p>
            <a:r>
              <a:rPr lang="fr-FR" sz="2400" dirty="0"/>
              <a:t>Ainsi que </a:t>
            </a:r>
            <a:r>
              <a:rPr lang="fr-FR" sz="2400" b="1" dirty="0"/>
              <a:t>des témoignages recueillis dans le cadre de rencontres informelles </a:t>
            </a:r>
            <a:r>
              <a:rPr lang="fr-FR" sz="2400" dirty="0"/>
              <a:t>(accueil de jour des femmes victimes de violences, le groupe ENVOL, Maison pour toutes « L’Cause »)</a:t>
            </a:r>
          </a:p>
        </p:txBody>
      </p:sp>
      <p:sp>
        <p:nvSpPr>
          <p:cNvPr id="5" name="Espace réservé du numéro de diapositive 4"/>
          <p:cNvSpPr>
            <a:spLocks noGrp="1"/>
          </p:cNvSpPr>
          <p:nvPr>
            <p:ph type="sldNum" sz="quarter" idx="4"/>
          </p:nvPr>
        </p:nvSpPr>
        <p:spPr/>
        <p:txBody>
          <a:bodyPr/>
          <a:lstStyle/>
          <a:p>
            <a:fld id="{61B42F7C-1DA1-0F40-B8AF-FA7FDAFEB20F}" type="slidenum">
              <a:rPr lang="fr-FR" smtClean="0"/>
              <a:pPr/>
              <a:t>3</a:t>
            </a:fld>
            <a:endParaRPr lang="fr-FR" dirty="0"/>
          </a:p>
        </p:txBody>
      </p:sp>
      <p:sp>
        <p:nvSpPr>
          <p:cNvPr id="7" name="Espace réservé du pied de page 5"/>
          <p:cNvSpPr>
            <a:spLocks noGrp="1"/>
          </p:cNvSpPr>
          <p:nvPr>
            <p:ph type="ftr" sz="quarter" idx="3"/>
          </p:nvPr>
        </p:nvSpPr>
        <p:spPr>
          <a:xfrm>
            <a:off x="2020552" y="4735621"/>
            <a:ext cx="5911593" cy="306280"/>
          </a:xfrm>
        </p:spPr>
        <p:txBody>
          <a:bodyPr/>
          <a:lstStyle/>
          <a:p>
            <a:r>
              <a:rPr lang="fr-FR" b="1" i="1" dirty="0">
                <a:solidFill>
                  <a:srgbClr val="0070C0"/>
                </a:solidFill>
              </a:rPr>
              <a:t>Colloque régional «  Sortir des violences de couple : obstacles et leviers », Solidarité Femmes - Union régionale des Pays de Loire, Angers, 2 juin 2022</a:t>
            </a:r>
            <a:endParaRPr lang="fr-FR" dirty="0"/>
          </a:p>
        </p:txBody>
      </p:sp>
    </p:spTree>
    <p:extLst>
      <p:ext uri="{BB962C8B-B14F-4D97-AF65-F5344CB8AC3E}">
        <p14:creationId xmlns:p14="http://schemas.microsoft.com/office/powerpoint/2010/main" val="4132573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218" y="154236"/>
            <a:ext cx="8824511" cy="4472848"/>
          </a:xfrm>
        </p:spPr>
        <p:txBody>
          <a:bodyPr>
            <a:noAutofit/>
          </a:bodyPr>
          <a:lstStyle/>
          <a:p>
            <a:r>
              <a:rPr lang="fr-FR" sz="2000" b="1" dirty="0">
                <a:solidFill>
                  <a:srgbClr val="0070C0"/>
                </a:solidFill>
              </a:rPr>
              <a:t>Rompre avec la figure de « la femme battue »</a:t>
            </a:r>
          </a:p>
          <a:p>
            <a:pPr marL="0" indent="0" algn="ctr">
              <a:buNone/>
            </a:pPr>
            <a:r>
              <a:rPr lang="fr-FR" sz="2000" dirty="0"/>
              <a:t>1969 : </a:t>
            </a:r>
            <a:r>
              <a:rPr lang="fr-FR" sz="1900" b="1" dirty="0">
                <a:latin typeface="Comic Sans MS" panose="030F0702030302020204" pitchFamily="66" charset="0"/>
              </a:rPr>
              <a:t>« </a:t>
            </a:r>
            <a:r>
              <a:rPr lang="fr-FR" sz="1900" b="1" i="1" dirty="0">
                <a:latin typeface="Comic Sans MS" panose="030F0702030302020204" pitchFamily="66" charset="0"/>
              </a:rPr>
              <a:t>C’est fini la rigolade, tu es mariée»… </a:t>
            </a:r>
            <a:r>
              <a:rPr lang="fr-FR" sz="2000" dirty="0"/>
              <a:t>dès ce moment et pendant près de 40 ans = violences psychologiques, économiques sexuelles… c’est en 1994 qu’ </a:t>
            </a:r>
            <a:r>
              <a:rPr lang="fr-FR" sz="1900" b="1" i="1" dirty="0">
                <a:latin typeface="Comic Sans MS" panose="030F0702030302020204" pitchFamily="66" charset="0"/>
              </a:rPr>
              <a:t>« il a commencé à taper, il ne faisait pas avant. » </a:t>
            </a:r>
          </a:p>
          <a:p>
            <a:pPr marL="0" indent="0" algn="ctr">
              <a:spcBef>
                <a:spcPts val="0"/>
              </a:spcBef>
              <a:buNone/>
            </a:pPr>
            <a:endParaRPr lang="fr-FR" sz="2000" dirty="0"/>
          </a:p>
          <a:p>
            <a:r>
              <a:rPr lang="fr-FR" sz="2000" b="1" dirty="0">
                <a:solidFill>
                  <a:srgbClr val="0070C0"/>
                </a:solidFill>
              </a:rPr>
              <a:t>Les enfants comme « bonne raison » de rester</a:t>
            </a:r>
          </a:p>
          <a:p>
            <a:pPr marL="0" indent="0" algn="ctr">
              <a:buNone/>
            </a:pPr>
            <a:r>
              <a:rPr lang="fr-FR" sz="1900" b="1" i="1" dirty="0">
                <a:latin typeface="Comic Sans MS" panose="030F0702030302020204" pitchFamily="66" charset="0"/>
              </a:rPr>
              <a:t>« Si j’étais partie plus tôt, j’aurais été obligée de les laisser aller voir leur père. […] la seule chose qu’il aurait pu faire pour vraiment me détruire, c’était de tuer mes enfants. Là, je n’aurais pas pu me remettre. J’avais peur de ça. Alors, je me suis dit “ tu vas rester jusqu’au bout. »</a:t>
            </a:r>
          </a:p>
          <a:p>
            <a:pPr marL="0" indent="0" algn="ctr">
              <a:buNone/>
            </a:pPr>
            <a:r>
              <a:rPr lang="fr-FR" sz="1900" b="1" i="1" dirty="0">
                <a:latin typeface="Comic Sans MS" panose="030F0702030302020204" pitchFamily="66" charset="0"/>
              </a:rPr>
              <a:t>« C’est surtout pour A., parce qu’A. faisait des études de droit. Et mon ex-mari disait “ si tu pars, A. peut arrêter ses études ”. […] je ne pouvais pas faire ça à mon fils, ce n’était pas possible ! » </a:t>
            </a:r>
          </a:p>
          <a:p>
            <a:pPr marL="0" indent="0">
              <a:spcBef>
                <a:spcPts val="0"/>
              </a:spcBef>
              <a:buNone/>
            </a:pPr>
            <a:endParaRPr lang="fr-FR" sz="1800" i="1" dirty="0"/>
          </a:p>
          <a:p>
            <a:pPr marL="0" indent="0">
              <a:buNone/>
            </a:pPr>
            <a:endParaRPr lang="fr-FR" sz="1800" b="1" dirty="0"/>
          </a:p>
        </p:txBody>
      </p:sp>
      <p:sp>
        <p:nvSpPr>
          <p:cNvPr id="5" name="Espace réservé du numéro de diapositive 4"/>
          <p:cNvSpPr>
            <a:spLocks noGrp="1"/>
          </p:cNvSpPr>
          <p:nvPr>
            <p:ph type="sldNum" sz="quarter" idx="4"/>
          </p:nvPr>
        </p:nvSpPr>
        <p:spPr/>
        <p:txBody>
          <a:bodyPr/>
          <a:lstStyle/>
          <a:p>
            <a:fld id="{61B42F7C-1DA1-0F40-B8AF-FA7FDAFEB20F}" type="slidenum">
              <a:rPr lang="fr-FR" smtClean="0"/>
              <a:pPr/>
              <a:t>4</a:t>
            </a:fld>
            <a:endParaRPr lang="fr-FR" dirty="0"/>
          </a:p>
        </p:txBody>
      </p:sp>
      <p:sp>
        <p:nvSpPr>
          <p:cNvPr id="7" name="Espace réservé du pied de page 5"/>
          <p:cNvSpPr>
            <a:spLocks noGrp="1"/>
          </p:cNvSpPr>
          <p:nvPr>
            <p:ph type="ftr" sz="quarter" idx="3"/>
          </p:nvPr>
        </p:nvSpPr>
        <p:spPr>
          <a:xfrm>
            <a:off x="2020552" y="4735621"/>
            <a:ext cx="5911593" cy="306280"/>
          </a:xfrm>
        </p:spPr>
        <p:txBody>
          <a:bodyPr/>
          <a:lstStyle/>
          <a:p>
            <a:r>
              <a:rPr lang="fr-FR" b="1" i="1" dirty="0">
                <a:solidFill>
                  <a:srgbClr val="0070C0"/>
                </a:solidFill>
              </a:rPr>
              <a:t>Colloque régional «  Sortir des violences de couple : obstacles et leviers », Solidarité Femmes - Union régionale des Pays de Loire, Angers, 2 juin 2022</a:t>
            </a:r>
            <a:endParaRPr lang="fr-FR" dirty="0"/>
          </a:p>
        </p:txBody>
      </p:sp>
    </p:spTree>
    <p:extLst>
      <p:ext uri="{BB962C8B-B14F-4D97-AF65-F5344CB8AC3E}">
        <p14:creationId xmlns:p14="http://schemas.microsoft.com/office/powerpoint/2010/main" val="501429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39634" y="457200"/>
            <a:ext cx="8464731" cy="3670663"/>
          </a:xfrm>
        </p:spPr>
        <p:txBody>
          <a:bodyPr>
            <a:normAutofit fontScale="70000" lnSpcReduction="20000"/>
          </a:bodyPr>
          <a:lstStyle/>
          <a:p>
            <a:r>
              <a:rPr lang="fr-FR" sz="2800" b="1" dirty="0">
                <a:solidFill>
                  <a:srgbClr val="0070C0"/>
                </a:solidFill>
              </a:rPr>
              <a:t>L’indépendance économique ne fait pas l’autonomie</a:t>
            </a:r>
          </a:p>
          <a:p>
            <a:pPr marL="0" indent="0">
              <a:lnSpc>
                <a:spcPct val="170000"/>
              </a:lnSpc>
              <a:buNone/>
            </a:pPr>
            <a:r>
              <a:rPr lang="fr-FR" sz="2800" dirty="0"/>
              <a:t>Maintien d’un indépendance financière par l’activité professionnelle, voire pourvoyeuse principale du foyer… mais autonomie fragilisée en tant que « </a:t>
            </a:r>
            <a:r>
              <a:rPr lang="fr-FR" sz="2800" i="1" dirty="0"/>
              <a:t>capacité à entreprendre des actions par soi-même en se donnant ses propres limites et règles de conduite »  </a:t>
            </a:r>
          </a:p>
          <a:p>
            <a:pPr marL="0" indent="0">
              <a:buNone/>
            </a:pPr>
            <a:endParaRPr lang="fr-FR" sz="2800" b="1" dirty="0">
              <a:solidFill>
                <a:srgbClr val="0070C0"/>
              </a:solidFill>
            </a:endParaRPr>
          </a:p>
          <a:p>
            <a:pPr marL="0" indent="0">
              <a:buNone/>
            </a:pPr>
            <a:endParaRPr lang="fr-FR" sz="2800" b="1" dirty="0">
              <a:solidFill>
                <a:srgbClr val="0070C0"/>
              </a:solidFill>
            </a:endParaRPr>
          </a:p>
          <a:p>
            <a:r>
              <a:rPr lang="fr-FR" sz="2800" b="1" dirty="0">
                <a:solidFill>
                  <a:srgbClr val="0070C0"/>
                </a:solidFill>
              </a:rPr>
              <a:t>Vaincre la peur </a:t>
            </a:r>
          </a:p>
          <a:p>
            <a:pPr marL="0" indent="0">
              <a:buNone/>
            </a:pPr>
            <a:r>
              <a:rPr lang="fr-FR" sz="2800" dirty="0"/>
              <a:t>L’emprise comme seul processus explicatif?</a:t>
            </a:r>
          </a:p>
          <a:p>
            <a:pPr marL="0" indent="0">
              <a:buNone/>
            </a:pPr>
            <a:endParaRPr lang="fr-FR" b="1" dirty="0">
              <a:solidFill>
                <a:srgbClr val="0070C0"/>
              </a:solidFill>
            </a:endParaRPr>
          </a:p>
        </p:txBody>
      </p:sp>
      <p:sp>
        <p:nvSpPr>
          <p:cNvPr id="5" name="Espace réservé du numéro de diapositive 4"/>
          <p:cNvSpPr>
            <a:spLocks noGrp="1"/>
          </p:cNvSpPr>
          <p:nvPr>
            <p:ph type="sldNum" sz="quarter" idx="4"/>
          </p:nvPr>
        </p:nvSpPr>
        <p:spPr/>
        <p:txBody>
          <a:bodyPr/>
          <a:lstStyle/>
          <a:p>
            <a:fld id="{61B42F7C-1DA1-0F40-B8AF-FA7FDAFEB20F}" type="slidenum">
              <a:rPr lang="fr-FR" smtClean="0"/>
              <a:pPr/>
              <a:t>5</a:t>
            </a:fld>
            <a:endParaRPr lang="fr-FR" dirty="0"/>
          </a:p>
        </p:txBody>
      </p:sp>
      <p:sp>
        <p:nvSpPr>
          <p:cNvPr id="7" name="Espace réservé du pied de page 5"/>
          <p:cNvSpPr>
            <a:spLocks noGrp="1"/>
          </p:cNvSpPr>
          <p:nvPr>
            <p:ph type="ftr" sz="quarter" idx="3"/>
          </p:nvPr>
        </p:nvSpPr>
        <p:spPr>
          <a:xfrm>
            <a:off x="2020552" y="4735621"/>
            <a:ext cx="5911593" cy="306280"/>
          </a:xfrm>
        </p:spPr>
        <p:txBody>
          <a:bodyPr/>
          <a:lstStyle/>
          <a:p>
            <a:r>
              <a:rPr lang="fr-FR" b="1" i="1" dirty="0">
                <a:solidFill>
                  <a:srgbClr val="0070C0"/>
                </a:solidFill>
              </a:rPr>
              <a:t>Colloque régional «  Sortir des violences de couple : obstacles et leviers », Solidarité Femmes - Union régionale des Pays de Loire, Angers, 2 juin 2022</a:t>
            </a:r>
            <a:endParaRPr lang="fr-FR" dirty="0"/>
          </a:p>
        </p:txBody>
      </p:sp>
    </p:spTree>
    <p:extLst>
      <p:ext uri="{BB962C8B-B14F-4D97-AF65-F5344CB8AC3E}">
        <p14:creationId xmlns:p14="http://schemas.microsoft.com/office/powerpoint/2010/main" val="1130870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9658" y="9702"/>
            <a:ext cx="8229600" cy="857250"/>
          </a:xfrm>
        </p:spPr>
        <p:txBody>
          <a:bodyPr>
            <a:normAutofit/>
          </a:bodyPr>
          <a:lstStyle/>
          <a:p>
            <a:r>
              <a:rPr lang="fr-FR" sz="2400" dirty="0">
                <a:solidFill>
                  <a:srgbClr val="0070C0"/>
                </a:solidFill>
              </a:rPr>
              <a:t>Partir ?</a:t>
            </a:r>
          </a:p>
        </p:txBody>
      </p:sp>
      <p:sp>
        <p:nvSpPr>
          <p:cNvPr id="3" name="Espace réservé du contenu 2"/>
          <p:cNvSpPr>
            <a:spLocks noGrp="1"/>
          </p:cNvSpPr>
          <p:nvPr>
            <p:ph idx="1"/>
          </p:nvPr>
        </p:nvSpPr>
        <p:spPr>
          <a:xfrm>
            <a:off x="165253" y="866953"/>
            <a:ext cx="8758410" cy="3671996"/>
          </a:xfrm>
        </p:spPr>
        <p:txBody>
          <a:bodyPr>
            <a:normAutofit fontScale="92500" lnSpcReduction="20000"/>
          </a:bodyPr>
          <a:lstStyle/>
          <a:p>
            <a:pPr marL="0" indent="0">
              <a:buNone/>
            </a:pPr>
            <a:r>
              <a:rPr lang="fr-FR" sz="2000" b="1" dirty="0"/>
              <a:t>Des tentatives de départ… et des retours</a:t>
            </a:r>
          </a:p>
          <a:p>
            <a:pPr marL="0" indent="0">
              <a:buNone/>
            </a:pPr>
            <a:r>
              <a:rPr lang="fr-FR" sz="2000" dirty="0"/>
              <a:t>Au nom d’une relation en laquelle on croit encore, « lui donner encore une chance »</a:t>
            </a:r>
          </a:p>
          <a:p>
            <a:pPr marL="0" indent="0">
              <a:buNone/>
            </a:pPr>
            <a:r>
              <a:rPr lang="fr-FR" sz="2000" dirty="0"/>
              <a:t>Promesses ou rappels à l’ordre du conjoint</a:t>
            </a:r>
          </a:p>
          <a:p>
            <a:pPr marL="0" indent="0">
              <a:buNone/>
            </a:pPr>
            <a:r>
              <a:rPr lang="fr-FR" sz="2000" dirty="0"/>
              <a:t>Des conditions matérielles d’existence dégradées</a:t>
            </a:r>
          </a:p>
          <a:p>
            <a:pPr marL="0" indent="0">
              <a:buNone/>
            </a:pPr>
            <a:r>
              <a:rPr lang="fr-FR" sz="2000" dirty="0"/>
              <a:t>Des appels à l’aide non entendus</a:t>
            </a:r>
          </a:p>
          <a:p>
            <a:pPr marL="0" indent="0">
              <a:spcBef>
                <a:spcPts val="0"/>
              </a:spcBef>
              <a:buNone/>
            </a:pPr>
            <a:endParaRPr lang="fr-FR" sz="2000" b="1" dirty="0"/>
          </a:p>
          <a:p>
            <a:pPr marL="0" indent="0">
              <a:buNone/>
            </a:pPr>
            <a:r>
              <a:rPr lang="fr-FR" sz="2000" b="1" dirty="0"/>
              <a:t>Un cheminement personnel plus ou moins long…</a:t>
            </a:r>
          </a:p>
          <a:p>
            <a:pPr marL="0" indent="0">
              <a:spcBef>
                <a:spcPts val="0"/>
              </a:spcBef>
              <a:buNone/>
            </a:pPr>
            <a:endParaRPr lang="fr-FR" sz="2000" b="1" dirty="0"/>
          </a:p>
          <a:p>
            <a:pPr marL="0" indent="0">
              <a:buNone/>
            </a:pPr>
            <a:r>
              <a:rPr lang="fr-FR" sz="2000" b="1" dirty="0"/>
              <a:t>Jusqu’au départ/rupture </a:t>
            </a:r>
            <a:r>
              <a:rPr lang="fr-FR" sz="2000" b="1" dirty="0" err="1"/>
              <a:t>définitif.ive</a:t>
            </a:r>
            <a:r>
              <a:rPr lang="fr-FR" sz="2000" b="1" dirty="0"/>
              <a:t> : </a:t>
            </a:r>
          </a:p>
          <a:p>
            <a:pPr marL="0" indent="0">
              <a:buNone/>
            </a:pPr>
            <a:r>
              <a:rPr lang="fr-FR" sz="2000" dirty="0"/>
              <a:t>Un épisode de violence particulier </a:t>
            </a:r>
          </a:p>
          <a:p>
            <a:pPr marL="0" indent="0">
              <a:buNone/>
            </a:pPr>
            <a:r>
              <a:rPr lang="fr-FR" sz="2000" dirty="0"/>
              <a:t>Un soutien  </a:t>
            </a:r>
          </a:p>
          <a:p>
            <a:pPr marL="0" indent="0">
              <a:buNone/>
            </a:pPr>
            <a:endParaRPr lang="fr-FR" sz="2000" dirty="0"/>
          </a:p>
          <a:p>
            <a:pPr marL="0" indent="0">
              <a:buNone/>
            </a:pPr>
            <a:endParaRPr lang="fr-FR" sz="2000" dirty="0"/>
          </a:p>
        </p:txBody>
      </p:sp>
      <p:sp>
        <p:nvSpPr>
          <p:cNvPr id="5" name="Espace réservé du numéro de diapositive 4"/>
          <p:cNvSpPr>
            <a:spLocks noGrp="1"/>
          </p:cNvSpPr>
          <p:nvPr>
            <p:ph type="sldNum" sz="quarter" idx="4"/>
          </p:nvPr>
        </p:nvSpPr>
        <p:spPr/>
        <p:txBody>
          <a:bodyPr/>
          <a:lstStyle/>
          <a:p>
            <a:fld id="{61B42F7C-1DA1-0F40-B8AF-FA7FDAFEB20F}" type="slidenum">
              <a:rPr lang="fr-FR" smtClean="0"/>
              <a:pPr/>
              <a:t>6</a:t>
            </a:fld>
            <a:endParaRPr lang="fr-FR" dirty="0"/>
          </a:p>
        </p:txBody>
      </p:sp>
      <p:sp>
        <p:nvSpPr>
          <p:cNvPr id="7" name="Espace réservé du pied de page 5"/>
          <p:cNvSpPr>
            <a:spLocks noGrp="1"/>
          </p:cNvSpPr>
          <p:nvPr>
            <p:ph type="ftr" sz="quarter" idx="3"/>
          </p:nvPr>
        </p:nvSpPr>
        <p:spPr>
          <a:xfrm>
            <a:off x="2020552" y="4735621"/>
            <a:ext cx="5911593" cy="306280"/>
          </a:xfrm>
        </p:spPr>
        <p:txBody>
          <a:bodyPr/>
          <a:lstStyle/>
          <a:p>
            <a:r>
              <a:rPr lang="fr-FR" b="1" i="1" dirty="0">
                <a:solidFill>
                  <a:srgbClr val="0070C0"/>
                </a:solidFill>
              </a:rPr>
              <a:t>Colloque régional «  Sortir des violences de couple : obstacles et leviers », Solidarité Femmes - Union régionale des Pays de Loire, Angers, 2 juin 2022</a:t>
            </a:r>
            <a:endParaRPr lang="fr-FR" dirty="0"/>
          </a:p>
        </p:txBody>
      </p:sp>
    </p:spTree>
    <p:extLst>
      <p:ext uri="{BB962C8B-B14F-4D97-AF65-F5344CB8AC3E}">
        <p14:creationId xmlns:p14="http://schemas.microsoft.com/office/powerpoint/2010/main" val="2844898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fade">
                                      <p:cBhvr>
                                        <p:cTn id="29" dur="500"/>
                                        <p:tgtEl>
                                          <p:spTgt spid="3">
                                            <p:txEl>
                                              <p:pRg st="8" end="8"/>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fade">
                                      <p:cBhvr>
                                        <p:cTn id="32" dur="500"/>
                                        <p:tgtEl>
                                          <p:spTgt spid="3">
                                            <p:txEl>
                                              <p:pRg st="9" end="9"/>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fade">
                                      <p:cBhvr>
                                        <p:cTn id="35"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59635"/>
            <a:ext cx="8229600" cy="857250"/>
          </a:xfrm>
        </p:spPr>
        <p:txBody>
          <a:bodyPr>
            <a:normAutofit/>
          </a:bodyPr>
          <a:lstStyle/>
          <a:p>
            <a:r>
              <a:rPr lang="fr-FR" sz="2400" dirty="0">
                <a:solidFill>
                  <a:srgbClr val="0070C0"/>
                </a:solidFill>
              </a:rPr>
              <a:t>Conditions matérielles du départ/de la rupture</a:t>
            </a:r>
          </a:p>
        </p:txBody>
      </p:sp>
      <p:sp>
        <p:nvSpPr>
          <p:cNvPr id="3" name="Espace réservé du contenu 2"/>
          <p:cNvSpPr>
            <a:spLocks noGrp="1"/>
          </p:cNvSpPr>
          <p:nvPr>
            <p:ph idx="1"/>
          </p:nvPr>
        </p:nvSpPr>
        <p:spPr>
          <a:xfrm>
            <a:off x="457200" y="1116885"/>
            <a:ext cx="8229600" cy="2869555"/>
          </a:xfrm>
        </p:spPr>
        <p:txBody>
          <a:bodyPr>
            <a:normAutofit lnSpcReduction="10000"/>
          </a:bodyPr>
          <a:lstStyle/>
          <a:p>
            <a:r>
              <a:rPr lang="fr-FR" sz="2400" dirty="0"/>
              <a:t>Maintien dans le domicile conjugal</a:t>
            </a:r>
          </a:p>
          <a:p>
            <a:endParaRPr lang="fr-FR" sz="2400" dirty="0"/>
          </a:p>
          <a:p>
            <a:r>
              <a:rPr lang="fr-FR" sz="2400" dirty="0"/>
              <a:t>Ressources permettant l’accès à un logement</a:t>
            </a:r>
          </a:p>
          <a:p>
            <a:pPr marL="0" indent="0">
              <a:buNone/>
            </a:pPr>
            <a:endParaRPr lang="fr-FR" sz="2400" dirty="0"/>
          </a:p>
          <a:p>
            <a:r>
              <a:rPr lang="fr-FR" sz="2400" dirty="0"/>
              <a:t>Pouvoir faire appel à la famille, des proches</a:t>
            </a:r>
          </a:p>
          <a:p>
            <a:pPr marL="0" indent="0">
              <a:buNone/>
            </a:pPr>
            <a:endParaRPr lang="fr-FR" sz="2400" dirty="0"/>
          </a:p>
          <a:p>
            <a:r>
              <a:rPr lang="fr-FR" sz="2400" dirty="0"/>
              <a:t>Hébergement d’urgence</a:t>
            </a:r>
          </a:p>
        </p:txBody>
      </p:sp>
      <p:sp>
        <p:nvSpPr>
          <p:cNvPr id="5" name="Espace réservé du numéro de diapositive 4"/>
          <p:cNvSpPr>
            <a:spLocks noGrp="1"/>
          </p:cNvSpPr>
          <p:nvPr>
            <p:ph type="sldNum" sz="quarter" idx="4"/>
          </p:nvPr>
        </p:nvSpPr>
        <p:spPr/>
        <p:txBody>
          <a:bodyPr/>
          <a:lstStyle/>
          <a:p>
            <a:fld id="{61B42F7C-1DA1-0F40-B8AF-FA7FDAFEB20F}" type="slidenum">
              <a:rPr lang="fr-FR" smtClean="0"/>
              <a:pPr/>
              <a:t>7</a:t>
            </a:fld>
            <a:endParaRPr lang="fr-FR" dirty="0"/>
          </a:p>
        </p:txBody>
      </p:sp>
      <p:sp>
        <p:nvSpPr>
          <p:cNvPr id="7" name="Espace réservé du pied de page 5"/>
          <p:cNvSpPr>
            <a:spLocks noGrp="1"/>
          </p:cNvSpPr>
          <p:nvPr>
            <p:ph type="ftr" sz="quarter" idx="3"/>
          </p:nvPr>
        </p:nvSpPr>
        <p:spPr>
          <a:xfrm>
            <a:off x="2020552" y="4735621"/>
            <a:ext cx="5911593" cy="306280"/>
          </a:xfrm>
        </p:spPr>
        <p:txBody>
          <a:bodyPr/>
          <a:lstStyle/>
          <a:p>
            <a:r>
              <a:rPr lang="fr-FR" b="1" i="1" dirty="0">
                <a:solidFill>
                  <a:srgbClr val="0070C0"/>
                </a:solidFill>
              </a:rPr>
              <a:t>Colloque régional «  Sortir des violences de couple : obstacles et leviers », Solidarité Femmes - Union régionale des Pays de Loire, Angers, 2 juin 2022</a:t>
            </a:r>
            <a:endParaRPr lang="fr-FR" dirty="0"/>
          </a:p>
        </p:txBody>
      </p:sp>
    </p:spTree>
    <p:extLst>
      <p:ext uri="{BB962C8B-B14F-4D97-AF65-F5344CB8AC3E}">
        <p14:creationId xmlns:p14="http://schemas.microsoft.com/office/powerpoint/2010/main" val="3593244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06375"/>
            <a:ext cx="8229600" cy="857250"/>
          </a:xfrm>
        </p:spPr>
        <p:txBody>
          <a:bodyPr>
            <a:normAutofit/>
          </a:bodyPr>
          <a:lstStyle/>
          <a:p>
            <a:r>
              <a:rPr lang="fr-FR" sz="2400" dirty="0">
                <a:solidFill>
                  <a:srgbClr val="0070C0"/>
                </a:solidFill>
              </a:rPr>
              <a:t>Et après?</a:t>
            </a:r>
          </a:p>
        </p:txBody>
      </p:sp>
      <p:sp>
        <p:nvSpPr>
          <p:cNvPr id="3" name="Espace réservé du contenu 2"/>
          <p:cNvSpPr>
            <a:spLocks noGrp="1"/>
          </p:cNvSpPr>
          <p:nvPr>
            <p:ph idx="1"/>
          </p:nvPr>
        </p:nvSpPr>
        <p:spPr>
          <a:xfrm>
            <a:off x="264405" y="1063625"/>
            <a:ext cx="8615190" cy="3453599"/>
          </a:xfrm>
        </p:spPr>
        <p:txBody>
          <a:bodyPr>
            <a:normAutofit/>
          </a:bodyPr>
          <a:lstStyle/>
          <a:p>
            <a:r>
              <a:rPr lang="fr-FR" sz="2400" dirty="0"/>
              <a:t>Logement, emploi, garde d’enfant… une vie à organiser  </a:t>
            </a:r>
          </a:p>
          <a:p>
            <a:r>
              <a:rPr lang="fr-FR" sz="2400" dirty="0"/>
              <a:t>Police, justice : des procédures et des temporalités non maîtrisées</a:t>
            </a:r>
          </a:p>
          <a:p>
            <a:r>
              <a:rPr lang="fr-FR" sz="2400" dirty="0"/>
              <a:t>Faire face aux rappels à l’ordre du conjoint</a:t>
            </a:r>
          </a:p>
          <a:p>
            <a:r>
              <a:rPr lang="fr-FR" sz="2400" dirty="0"/>
              <a:t>Se réparer</a:t>
            </a:r>
          </a:p>
          <a:p>
            <a:pPr marL="0" indent="0" algn="ctr">
              <a:buNone/>
            </a:pPr>
            <a:endParaRPr lang="fr-FR" sz="2400" dirty="0">
              <a:solidFill>
                <a:srgbClr val="0070C0"/>
              </a:solidFill>
            </a:endParaRPr>
          </a:p>
          <a:p>
            <a:pPr marL="0" indent="0" algn="ctr">
              <a:buNone/>
            </a:pPr>
            <a:r>
              <a:rPr lang="fr-FR" sz="2400" b="1" dirty="0">
                <a:solidFill>
                  <a:srgbClr val="0070C0"/>
                </a:solidFill>
                <a:sym typeface="Wingdings" panose="05000000000000000000" pitchFamily="2" charset="2"/>
              </a:rPr>
              <a:t> </a:t>
            </a:r>
            <a:r>
              <a:rPr lang="fr-FR" sz="2400" b="1" dirty="0">
                <a:solidFill>
                  <a:srgbClr val="0070C0"/>
                </a:solidFill>
              </a:rPr>
              <a:t>Des parcours contrastés…</a:t>
            </a:r>
          </a:p>
        </p:txBody>
      </p:sp>
      <p:sp>
        <p:nvSpPr>
          <p:cNvPr id="5" name="Espace réservé du numéro de diapositive 4"/>
          <p:cNvSpPr>
            <a:spLocks noGrp="1"/>
          </p:cNvSpPr>
          <p:nvPr>
            <p:ph type="sldNum" sz="quarter" idx="4"/>
          </p:nvPr>
        </p:nvSpPr>
        <p:spPr/>
        <p:txBody>
          <a:bodyPr/>
          <a:lstStyle/>
          <a:p>
            <a:fld id="{61B42F7C-1DA1-0F40-B8AF-FA7FDAFEB20F}" type="slidenum">
              <a:rPr lang="fr-FR" smtClean="0"/>
              <a:pPr/>
              <a:t>8</a:t>
            </a:fld>
            <a:endParaRPr lang="fr-FR" dirty="0"/>
          </a:p>
        </p:txBody>
      </p:sp>
      <p:sp>
        <p:nvSpPr>
          <p:cNvPr id="7" name="Espace réservé du pied de page 5"/>
          <p:cNvSpPr>
            <a:spLocks noGrp="1"/>
          </p:cNvSpPr>
          <p:nvPr>
            <p:ph type="ftr" sz="quarter" idx="3"/>
          </p:nvPr>
        </p:nvSpPr>
        <p:spPr>
          <a:xfrm>
            <a:off x="2020552" y="4735621"/>
            <a:ext cx="5911593" cy="306280"/>
          </a:xfrm>
        </p:spPr>
        <p:txBody>
          <a:bodyPr/>
          <a:lstStyle/>
          <a:p>
            <a:r>
              <a:rPr lang="fr-FR" b="1" i="1" dirty="0">
                <a:solidFill>
                  <a:srgbClr val="0070C0"/>
                </a:solidFill>
              </a:rPr>
              <a:t>Colloque régional «  Sortir des violences de couple : obstacles et leviers », Solidarité Femmes - Union régionale des Pays de Loire, Angers, 2 juin 2022</a:t>
            </a:r>
            <a:endParaRPr lang="fr-FR" dirty="0"/>
          </a:p>
        </p:txBody>
      </p:sp>
    </p:spTree>
    <p:extLst>
      <p:ext uri="{BB962C8B-B14F-4D97-AF65-F5344CB8AC3E}">
        <p14:creationId xmlns:p14="http://schemas.microsoft.com/office/powerpoint/2010/main" val="3163109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5368" y="171066"/>
            <a:ext cx="8874396" cy="302226"/>
          </a:xfrm>
        </p:spPr>
        <p:txBody>
          <a:bodyPr>
            <a:normAutofit fontScale="90000"/>
          </a:bodyPr>
          <a:lstStyle/>
          <a:p>
            <a:pPr algn="ctr"/>
            <a:r>
              <a:rPr lang="fr-FR" sz="2400" dirty="0">
                <a:solidFill>
                  <a:srgbClr val="0070C0"/>
                </a:solidFill>
              </a:rPr>
              <a:t>Trois types de parcours</a:t>
            </a:r>
          </a:p>
        </p:txBody>
      </p:sp>
      <p:sp>
        <p:nvSpPr>
          <p:cNvPr id="5" name="Espace réservé du numéro de diapositive 4"/>
          <p:cNvSpPr>
            <a:spLocks noGrp="1"/>
          </p:cNvSpPr>
          <p:nvPr>
            <p:ph type="sldNum" sz="quarter" idx="4"/>
          </p:nvPr>
        </p:nvSpPr>
        <p:spPr/>
        <p:txBody>
          <a:bodyPr/>
          <a:lstStyle/>
          <a:p>
            <a:fld id="{61B42F7C-1DA1-0F40-B8AF-FA7FDAFEB20F}" type="slidenum">
              <a:rPr lang="fr-FR" smtClean="0"/>
              <a:pPr/>
              <a:t>9</a:t>
            </a:fld>
            <a:endParaRPr lang="fr-FR" dirty="0"/>
          </a:p>
        </p:txBody>
      </p:sp>
      <p:sp>
        <p:nvSpPr>
          <p:cNvPr id="7" name="Rectangle à coins arrondis 6"/>
          <p:cNvSpPr/>
          <p:nvPr/>
        </p:nvSpPr>
        <p:spPr>
          <a:xfrm>
            <a:off x="619424" y="1396174"/>
            <a:ext cx="2168177" cy="2650885"/>
          </a:xfrm>
          <a:prstGeom prst="roundRect">
            <a:avLst/>
          </a:prstGeom>
          <a:noFill/>
          <a:ln w="19050"/>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b="1" dirty="0">
                <a:solidFill>
                  <a:srgbClr val="002060"/>
                </a:solidFill>
              </a:rPr>
              <a:t>Parcours « institutionnalisé »</a:t>
            </a:r>
          </a:p>
          <a:p>
            <a:pPr algn="ctr"/>
            <a:endParaRPr lang="fr-FR" sz="1400" dirty="0">
              <a:solidFill>
                <a:schemeClr val="tx1"/>
              </a:solidFill>
            </a:endParaRPr>
          </a:p>
          <a:p>
            <a:pPr algn="ctr"/>
            <a:r>
              <a:rPr lang="fr-FR" sz="1400" dirty="0">
                <a:solidFill>
                  <a:schemeClr val="tx1"/>
                </a:solidFill>
              </a:rPr>
              <a:t>Hébergement type CHRS à partir duquel se font les relais vers accès aux droits, au logement, à des actions…</a:t>
            </a:r>
          </a:p>
          <a:p>
            <a:pPr algn="ctr"/>
            <a:endParaRPr lang="fr-FR" sz="1400" dirty="0">
              <a:solidFill>
                <a:srgbClr val="0070C0"/>
              </a:solidFill>
            </a:endParaRPr>
          </a:p>
          <a:p>
            <a:pPr algn="ctr"/>
            <a:r>
              <a:rPr lang="fr-FR" sz="1400" b="1" dirty="0">
                <a:solidFill>
                  <a:srgbClr val="C00000"/>
                </a:solidFill>
              </a:rPr>
              <a:t>Accompagnement global</a:t>
            </a:r>
          </a:p>
        </p:txBody>
      </p:sp>
      <p:sp>
        <p:nvSpPr>
          <p:cNvPr id="10" name="Rectangle à coins arrondis 9"/>
          <p:cNvSpPr/>
          <p:nvPr/>
        </p:nvSpPr>
        <p:spPr>
          <a:xfrm>
            <a:off x="3363422" y="1389649"/>
            <a:ext cx="2168177" cy="2650885"/>
          </a:xfrm>
          <a:prstGeom prst="roundRect">
            <a:avLst/>
          </a:prstGeom>
          <a:noFill/>
          <a:ln w="19050"/>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b="1" dirty="0">
                <a:solidFill>
                  <a:srgbClr val="002060"/>
                </a:solidFill>
              </a:rPr>
              <a:t>Parcours « privatisé »</a:t>
            </a:r>
          </a:p>
          <a:p>
            <a:pPr algn="ctr"/>
            <a:endParaRPr lang="fr-FR" sz="1400" dirty="0">
              <a:solidFill>
                <a:schemeClr val="tx1"/>
              </a:solidFill>
            </a:endParaRPr>
          </a:p>
          <a:p>
            <a:pPr algn="ctr"/>
            <a:r>
              <a:rPr lang="fr-FR" sz="1400" dirty="0">
                <a:solidFill>
                  <a:schemeClr val="tx1"/>
                </a:solidFill>
              </a:rPr>
              <a:t>Famille, proches comme 1</a:t>
            </a:r>
            <a:r>
              <a:rPr lang="fr-FR" sz="1400" baseline="30000" dirty="0">
                <a:solidFill>
                  <a:schemeClr val="tx1"/>
                </a:solidFill>
              </a:rPr>
              <a:t>er</a:t>
            </a:r>
            <a:r>
              <a:rPr lang="fr-FR" sz="1400" dirty="0">
                <a:solidFill>
                  <a:schemeClr val="tx1"/>
                </a:solidFill>
              </a:rPr>
              <a:t> recours (écoute, aide au départ, hébergement) Soutiennent et accompagnent les démarches qui succèdent à la rupture</a:t>
            </a:r>
            <a:endParaRPr lang="fr-FR" sz="1400" dirty="0">
              <a:solidFill>
                <a:srgbClr val="C00000"/>
              </a:solidFill>
            </a:endParaRPr>
          </a:p>
          <a:p>
            <a:pPr algn="ctr"/>
            <a:r>
              <a:rPr lang="fr-FR" sz="1400" b="1" dirty="0">
                <a:solidFill>
                  <a:srgbClr val="C00000"/>
                </a:solidFill>
              </a:rPr>
              <a:t>Soutien </a:t>
            </a:r>
          </a:p>
        </p:txBody>
      </p:sp>
      <p:sp>
        <p:nvSpPr>
          <p:cNvPr id="11" name="Rectangle à coins arrondis 10"/>
          <p:cNvSpPr/>
          <p:nvPr/>
        </p:nvSpPr>
        <p:spPr>
          <a:xfrm>
            <a:off x="6234228" y="1372070"/>
            <a:ext cx="2168177" cy="2650885"/>
          </a:xfrm>
          <a:prstGeom prst="roundRect">
            <a:avLst/>
          </a:prstGeom>
          <a:noFill/>
          <a:ln w="19050"/>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b="1" dirty="0">
                <a:solidFill>
                  <a:srgbClr val="002060"/>
                </a:solidFill>
              </a:rPr>
              <a:t>Parcours de « guichets »</a:t>
            </a:r>
          </a:p>
          <a:p>
            <a:pPr algn="ctr"/>
            <a:endParaRPr lang="fr-FR" sz="1400" dirty="0">
              <a:solidFill>
                <a:schemeClr val="tx1"/>
              </a:solidFill>
            </a:endParaRPr>
          </a:p>
          <a:p>
            <a:pPr algn="ctr"/>
            <a:r>
              <a:rPr lang="fr-FR" sz="1400" dirty="0">
                <a:solidFill>
                  <a:schemeClr val="tx1">
                    <a:lumMod val="95000"/>
                    <a:lumOff val="5000"/>
                  </a:schemeClr>
                </a:solidFill>
              </a:rPr>
              <a:t>Accès à du logement (dont maintien </a:t>
            </a:r>
            <a:r>
              <a:rPr lang="fr-FR" sz="1400" dirty="0" err="1">
                <a:solidFill>
                  <a:schemeClr val="tx1">
                    <a:lumMod val="95000"/>
                    <a:lumOff val="5000"/>
                  </a:schemeClr>
                </a:solidFill>
              </a:rPr>
              <a:t>ds</a:t>
            </a:r>
            <a:r>
              <a:rPr lang="fr-FR" sz="1400" dirty="0">
                <a:solidFill>
                  <a:schemeClr val="tx1">
                    <a:lumMod val="95000"/>
                    <a:lumOff val="5000"/>
                  </a:schemeClr>
                </a:solidFill>
              </a:rPr>
              <a:t> le domicile conjugal) et recherche autonome d’</a:t>
            </a:r>
            <a:r>
              <a:rPr lang="fr-FR" sz="1400" dirty="0" err="1">
                <a:solidFill>
                  <a:schemeClr val="tx1">
                    <a:lumMod val="95000"/>
                    <a:lumOff val="5000"/>
                  </a:schemeClr>
                </a:solidFill>
              </a:rPr>
              <a:t>interlocuteurs.trices</a:t>
            </a:r>
            <a:r>
              <a:rPr lang="fr-FR" sz="1400" dirty="0">
                <a:solidFill>
                  <a:schemeClr val="tx1">
                    <a:lumMod val="95000"/>
                    <a:lumOff val="5000"/>
                  </a:schemeClr>
                </a:solidFill>
              </a:rPr>
              <a:t> selon besoins </a:t>
            </a:r>
          </a:p>
          <a:p>
            <a:pPr algn="ctr"/>
            <a:endParaRPr lang="fr-FR" sz="1400" dirty="0">
              <a:solidFill>
                <a:srgbClr val="0070C0"/>
              </a:solidFill>
            </a:endParaRPr>
          </a:p>
          <a:p>
            <a:pPr algn="ctr"/>
            <a:r>
              <a:rPr lang="fr-FR" sz="1400" b="1" dirty="0">
                <a:solidFill>
                  <a:srgbClr val="C00000"/>
                </a:solidFill>
              </a:rPr>
              <a:t>Autonomie - Isolement</a:t>
            </a:r>
          </a:p>
        </p:txBody>
      </p:sp>
      <p:sp>
        <p:nvSpPr>
          <p:cNvPr id="13" name="Flèche courbée vers le bas 12"/>
          <p:cNvSpPr/>
          <p:nvPr/>
        </p:nvSpPr>
        <p:spPr>
          <a:xfrm rot="10800000">
            <a:off x="2020552" y="4022953"/>
            <a:ext cx="4853918" cy="688563"/>
          </a:xfrm>
          <a:prstGeom prst="curvedDown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tx1"/>
              </a:solidFill>
            </a:endParaRPr>
          </a:p>
        </p:txBody>
      </p:sp>
      <p:sp>
        <p:nvSpPr>
          <p:cNvPr id="14" name="Flèche angle droit à deux pointes 13"/>
          <p:cNvSpPr/>
          <p:nvPr/>
        </p:nvSpPr>
        <p:spPr>
          <a:xfrm rot="13567152">
            <a:off x="2620651" y="834954"/>
            <a:ext cx="850392" cy="850392"/>
          </a:xfrm>
          <a:prstGeom prst="leftUpArrow">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 name="Flèche angle droit à deux pointes 14"/>
          <p:cNvSpPr/>
          <p:nvPr/>
        </p:nvSpPr>
        <p:spPr>
          <a:xfrm rot="13567152">
            <a:off x="5420841" y="854046"/>
            <a:ext cx="850392" cy="850392"/>
          </a:xfrm>
          <a:prstGeom prst="leftUpArrow">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328974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Lst>
  </p:timing>
</p:sld>
</file>

<file path=ppt/theme/theme1.xml><?xml version="1.0" encoding="utf-8"?>
<a:theme xmlns:a="http://schemas.openxmlformats.org/drawingml/2006/main" name="Thème par défaut">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que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onception personnalisé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Thème par défaut.thmx</Template>
  <TotalTime>2175</TotalTime>
  <Words>1066</Words>
  <Application>Microsoft Office PowerPoint</Application>
  <PresentationFormat>Affichage à l'écran (16:9)</PresentationFormat>
  <Paragraphs>108</Paragraphs>
  <Slides>10</Slides>
  <Notes>10</Notes>
  <HiddenSlides>0</HiddenSlides>
  <MMClips>0</MMClips>
  <ScaleCrop>false</ScaleCrop>
  <HeadingPairs>
    <vt:vector size="6" baseType="variant">
      <vt:variant>
        <vt:lpstr>Polices utilisées</vt:lpstr>
      </vt:variant>
      <vt:variant>
        <vt:i4>3</vt:i4>
      </vt:variant>
      <vt:variant>
        <vt:lpstr>Thème</vt:lpstr>
      </vt:variant>
      <vt:variant>
        <vt:i4>2</vt:i4>
      </vt:variant>
      <vt:variant>
        <vt:lpstr>Titres des diapositives</vt:lpstr>
      </vt:variant>
      <vt:variant>
        <vt:i4>10</vt:i4>
      </vt:variant>
    </vt:vector>
  </HeadingPairs>
  <TitlesOfParts>
    <vt:vector size="15" baseType="lpstr">
      <vt:lpstr>Arial</vt:lpstr>
      <vt:lpstr>Calibri</vt:lpstr>
      <vt:lpstr>Comic Sans MS</vt:lpstr>
      <vt:lpstr>Thème par défaut</vt:lpstr>
      <vt:lpstr>Conception personnalisée</vt:lpstr>
      <vt:lpstr>Partir… et après? Parcours de femmes</vt:lpstr>
      <vt:lpstr>Une étude des parcours de femmes</vt:lpstr>
      <vt:lpstr>Présentation PowerPoint</vt:lpstr>
      <vt:lpstr>Présentation PowerPoint</vt:lpstr>
      <vt:lpstr>Présentation PowerPoint</vt:lpstr>
      <vt:lpstr>Partir ?</vt:lpstr>
      <vt:lpstr>Conditions matérielles du départ/de la rupture</vt:lpstr>
      <vt:lpstr>Et après?</vt:lpstr>
      <vt:lpstr>Trois types de parcours</vt:lpstr>
      <vt:lpstr>Présentation PowerPoint</vt:lpstr>
    </vt:vector>
  </TitlesOfParts>
  <Company>ubo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ghislaine argouarc'h</dc:creator>
  <cp:lastModifiedBy>URSF URSF</cp:lastModifiedBy>
  <cp:revision>57</cp:revision>
  <dcterms:created xsi:type="dcterms:W3CDTF">2018-09-12T09:50:00Z</dcterms:created>
  <dcterms:modified xsi:type="dcterms:W3CDTF">2022-06-01T07:21:35Z</dcterms:modified>
</cp:coreProperties>
</file>